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654" r:id="rId5"/>
    <p:sldId id="656" r:id="rId6"/>
    <p:sldId id="310" r:id="rId7"/>
    <p:sldId id="655" r:id="rId8"/>
    <p:sldId id="643" r:id="rId9"/>
    <p:sldId id="650" r:id="rId10"/>
    <p:sldId id="644" r:id="rId11"/>
    <p:sldId id="645" r:id="rId12"/>
    <p:sldId id="646" r:id="rId13"/>
    <p:sldId id="651" r:id="rId14"/>
    <p:sldId id="652" r:id="rId15"/>
    <p:sldId id="653" r:id="rId16"/>
    <p:sldId id="658" r:id="rId17"/>
    <p:sldId id="659" r:id="rId18"/>
    <p:sldId id="660" r:id="rId19"/>
    <p:sldId id="661" r:id="rId20"/>
    <p:sldId id="662" r:id="rId21"/>
    <p:sldId id="663" r:id="rId22"/>
    <p:sldId id="664" r:id="rId23"/>
    <p:sldId id="665" r:id="rId24"/>
    <p:sldId id="657" r:id="rId25"/>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Roboto Light" panose="02000000000000000000" pitchFamily="2" charset="0"/>
        <a:ea typeface="+mn-ea"/>
        <a:cs typeface="+mn-cs"/>
      </a:defRPr>
    </a:lvl1pPr>
    <a:lvl2pPr marL="457200" algn="l" rtl="0" eaLnBrk="0" fontAlgn="base" hangingPunct="0">
      <a:spcBef>
        <a:spcPct val="0"/>
      </a:spcBef>
      <a:spcAft>
        <a:spcPct val="0"/>
      </a:spcAft>
      <a:defRPr kern="1200">
        <a:solidFill>
          <a:schemeClr val="tx1"/>
        </a:solidFill>
        <a:latin typeface="Roboto Light" panose="02000000000000000000" pitchFamily="2" charset="0"/>
        <a:ea typeface="+mn-ea"/>
        <a:cs typeface="+mn-cs"/>
      </a:defRPr>
    </a:lvl2pPr>
    <a:lvl3pPr marL="914400" algn="l" rtl="0" eaLnBrk="0" fontAlgn="base" hangingPunct="0">
      <a:spcBef>
        <a:spcPct val="0"/>
      </a:spcBef>
      <a:spcAft>
        <a:spcPct val="0"/>
      </a:spcAft>
      <a:defRPr kern="1200">
        <a:solidFill>
          <a:schemeClr val="tx1"/>
        </a:solidFill>
        <a:latin typeface="Roboto Light" panose="02000000000000000000" pitchFamily="2" charset="0"/>
        <a:ea typeface="+mn-ea"/>
        <a:cs typeface="+mn-cs"/>
      </a:defRPr>
    </a:lvl3pPr>
    <a:lvl4pPr marL="1371600" algn="l" rtl="0" eaLnBrk="0" fontAlgn="base" hangingPunct="0">
      <a:spcBef>
        <a:spcPct val="0"/>
      </a:spcBef>
      <a:spcAft>
        <a:spcPct val="0"/>
      </a:spcAft>
      <a:defRPr kern="1200">
        <a:solidFill>
          <a:schemeClr val="tx1"/>
        </a:solidFill>
        <a:latin typeface="Roboto Light" panose="02000000000000000000" pitchFamily="2" charset="0"/>
        <a:ea typeface="+mn-ea"/>
        <a:cs typeface="+mn-cs"/>
      </a:defRPr>
    </a:lvl4pPr>
    <a:lvl5pPr marL="1828800" algn="l" rtl="0" eaLnBrk="0" fontAlgn="base" hangingPunct="0">
      <a:spcBef>
        <a:spcPct val="0"/>
      </a:spcBef>
      <a:spcAft>
        <a:spcPct val="0"/>
      </a:spcAft>
      <a:defRPr kern="1200">
        <a:solidFill>
          <a:schemeClr val="tx1"/>
        </a:solidFill>
        <a:latin typeface="Roboto Light" panose="02000000000000000000" pitchFamily="2" charset="0"/>
        <a:ea typeface="+mn-ea"/>
        <a:cs typeface="+mn-cs"/>
      </a:defRPr>
    </a:lvl5pPr>
    <a:lvl6pPr marL="2286000" algn="l" defTabSz="914400" rtl="0" eaLnBrk="1" latinLnBrk="0" hangingPunct="1">
      <a:defRPr kern="1200">
        <a:solidFill>
          <a:schemeClr val="tx1"/>
        </a:solidFill>
        <a:latin typeface="Roboto Light" panose="02000000000000000000" pitchFamily="2" charset="0"/>
        <a:ea typeface="+mn-ea"/>
        <a:cs typeface="+mn-cs"/>
      </a:defRPr>
    </a:lvl6pPr>
    <a:lvl7pPr marL="2743200" algn="l" defTabSz="914400" rtl="0" eaLnBrk="1" latinLnBrk="0" hangingPunct="1">
      <a:defRPr kern="1200">
        <a:solidFill>
          <a:schemeClr val="tx1"/>
        </a:solidFill>
        <a:latin typeface="Roboto Light" panose="02000000000000000000" pitchFamily="2" charset="0"/>
        <a:ea typeface="+mn-ea"/>
        <a:cs typeface="+mn-cs"/>
      </a:defRPr>
    </a:lvl7pPr>
    <a:lvl8pPr marL="3200400" algn="l" defTabSz="914400" rtl="0" eaLnBrk="1" latinLnBrk="0" hangingPunct="1">
      <a:defRPr kern="1200">
        <a:solidFill>
          <a:schemeClr val="tx1"/>
        </a:solidFill>
        <a:latin typeface="Roboto Light" panose="02000000000000000000" pitchFamily="2" charset="0"/>
        <a:ea typeface="+mn-ea"/>
        <a:cs typeface="+mn-cs"/>
      </a:defRPr>
    </a:lvl8pPr>
    <a:lvl9pPr marL="3657600" algn="l" defTabSz="914400" rtl="0" eaLnBrk="1" latinLnBrk="0" hangingPunct="1">
      <a:defRPr kern="1200">
        <a:solidFill>
          <a:schemeClr val="tx1"/>
        </a:solidFill>
        <a:latin typeface="Roboto Light" panose="02000000000000000000" pitchFamily="2"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29774E-0B3A-4112-812C-7E173D65EF13}" v="8" dt="2021-10-18T19:14:07.4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Kraatz" userId="caaef41c-8c30-4986-82ac-49f042fc5e87" providerId="ADAL" clId="{B429774E-0B3A-4112-812C-7E173D65EF13}"/>
    <pc:docChg chg="addSld modSld">
      <pc:chgData name="Sarah Kraatz" userId="caaef41c-8c30-4986-82ac-49f042fc5e87" providerId="ADAL" clId="{B429774E-0B3A-4112-812C-7E173D65EF13}" dt="2021-10-18T19:14:07.445" v="29"/>
      <pc:docMkLst>
        <pc:docMk/>
      </pc:docMkLst>
      <pc:sldChg chg="modSp mod">
        <pc:chgData name="Sarah Kraatz" userId="caaef41c-8c30-4986-82ac-49f042fc5e87" providerId="ADAL" clId="{B429774E-0B3A-4112-812C-7E173D65EF13}" dt="2021-10-18T19:12:44.967" v="3" actId="20577"/>
        <pc:sldMkLst>
          <pc:docMk/>
          <pc:sldMk cId="0" sldId="310"/>
        </pc:sldMkLst>
        <pc:spChg chg="mod">
          <ac:chgData name="Sarah Kraatz" userId="caaef41c-8c30-4986-82ac-49f042fc5e87" providerId="ADAL" clId="{B429774E-0B3A-4112-812C-7E173D65EF13}" dt="2021-10-18T19:12:44.967" v="3" actId="20577"/>
          <ac:spMkLst>
            <pc:docMk/>
            <pc:sldMk cId="0" sldId="310"/>
            <ac:spMk id="4100" creationId="{3A6FAF17-F00D-4422-9FA2-E42BDDE38A98}"/>
          </ac:spMkLst>
        </pc:spChg>
      </pc:sldChg>
      <pc:sldChg chg="modSp mod">
        <pc:chgData name="Sarah Kraatz" userId="caaef41c-8c30-4986-82ac-49f042fc5e87" providerId="ADAL" clId="{B429774E-0B3A-4112-812C-7E173D65EF13}" dt="2021-10-18T19:12:59.382" v="7" actId="20577"/>
        <pc:sldMkLst>
          <pc:docMk/>
          <pc:sldMk cId="0" sldId="643"/>
        </pc:sldMkLst>
        <pc:spChg chg="mod">
          <ac:chgData name="Sarah Kraatz" userId="caaef41c-8c30-4986-82ac-49f042fc5e87" providerId="ADAL" clId="{B429774E-0B3A-4112-812C-7E173D65EF13}" dt="2021-10-18T19:12:59.382" v="7" actId="20577"/>
          <ac:spMkLst>
            <pc:docMk/>
            <pc:sldMk cId="0" sldId="643"/>
            <ac:spMk id="6147" creationId="{68E81F02-5A5D-4410-9535-8CCA98690099}"/>
          </ac:spMkLst>
        </pc:spChg>
      </pc:sldChg>
      <pc:sldChg chg="modSp mod">
        <pc:chgData name="Sarah Kraatz" userId="caaef41c-8c30-4986-82ac-49f042fc5e87" providerId="ADAL" clId="{B429774E-0B3A-4112-812C-7E173D65EF13}" dt="2021-10-18T19:13:19.415" v="11" actId="20577"/>
        <pc:sldMkLst>
          <pc:docMk/>
          <pc:sldMk cId="0" sldId="644"/>
        </pc:sldMkLst>
        <pc:spChg chg="mod">
          <ac:chgData name="Sarah Kraatz" userId="caaef41c-8c30-4986-82ac-49f042fc5e87" providerId="ADAL" clId="{B429774E-0B3A-4112-812C-7E173D65EF13}" dt="2021-10-18T19:13:19.415" v="11" actId="20577"/>
          <ac:spMkLst>
            <pc:docMk/>
            <pc:sldMk cId="0" sldId="644"/>
            <ac:spMk id="8195" creationId="{AA15174B-2582-4896-B8AC-22AD27CD9481}"/>
          </ac:spMkLst>
        </pc:spChg>
      </pc:sldChg>
      <pc:sldChg chg="modSp mod">
        <pc:chgData name="Sarah Kraatz" userId="caaef41c-8c30-4986-82ac-49f042fc5e87" providerId="ADAL" clId="{B429774E-0B3A-4112-812C-7E173D65EF13}" dt="2021-10-18T19:13:24.854" v="13" actId="20577"/>
        <pc:sldMkLst>
          <pc:docMk/>
          <pc:sldMk cId="0" sldId="645"/>
        </pc:sldMkLst>
        <pc:spChg chg="mod">
          <ac:chgData name="Sarah Kraatz" userId="caaef41c-8c30-4986-82ac-49f042fc5e87" providerId="ADAL" clId="{B429774E-0B3A-4112-812C-7E173D65EF13}" dt="2021-10-18T19:13:24.854" v="13" actId="20577"/>
          <ac:spMkLst>
            <pc:docMk/>
            <pc:sldMk cId="0" sldId="645"/>
            <ac:spMk id="9219" creationId="{0CD98969-7EEA-4C32-9B2F-2FC4DA8DFECB}"/>
          </ac:spMkLst>
        </pc:spChg>
      </pc:sldChg>
      <pc:sldChg chg="modSp mod">
        <pc:chgData name="Sarah Kraatz" userId="caaef41c-8c30-4986-82ac-49f042fc5e87" providerId="ADAL" clId="{B429774E-0B3A-4112-812C-7E173D65EF13}" dt="2021-10-18T19:13:29.959" v="15" actId="20577"/>
        <pc:sldMkLst>
          <pc:docMk/>
          <pc:sldMk cId="0" sldId="646"/>
        </pc:sldMkLst>
        <pc:spChg chg="mod">
          <ac:chgData name="Sarah Kraatz" userId="caaef41c-8c30-4986-82ac-49f042fc5e87" providerId="ADAL" clId="{B429774E-0B3A-4112-812C-7E173D65EF13}" dt="2021-10-18T19:13:29.959" v="15" actId="20577"/>
          <ac:spMkLst>
            <pc:docMk/>
            <pc:sldMk cId="0" sldId="646"/>
            <ac:spMk id="10243" creationId="{D78848EB-9921-4CC7-A979-E58262E8ACBA}"/>
          </ac:spMkLst>
        </pc:spChg>
      </pc:sldChg>
      <pc:sldChg chg="modSp mod">
        <pc:chgData name="Sarah Kraatz" userId="caaef41c-8c30-4986-82ac-49f042fc5e87" providerId="ADAL" clId="{B429774E-0B3A-4112-812C-7E173D65EF13}" dt="2021-10-18T19:13:14.150" v="9" actId="20577"/>
        <pc:sldMkLst>
          <pc:docMk/>
          <pc:sldMk cId="0" sldId="650"/>
        </pc:sldMkLst>
        <pc:spChg chg="mod">
          <ac:chgData name="Sarah Kraatz" userId="caaef41c-8c30-4986-82ac-49f042fc5e87" providerId="ADAL" clId="{B429774E-0B3A-4112-812C-7E173D65EF13}" dt="2021-10-18T19:13:14.150" v="9" actId="20577"/>
          <ac:spMkLst>
            <pc:docMk/>
            <pc:sldMk cId="0" sldId="650"/>
            <ac:spMk id="7171" creationId="{11645C5A-202D-4DAA-AD51-2F041FD33B94}"/>
          </ac:spMkLst>
        </pc:spChg>
      </pc:sldChg>
      <pc:sldChg chg="modSp mod">
        <pc:chgData name="Sarah Kraatz" userId="caaef41c-8c30-4986-82ac-49f042fc5e87" providerId="ADAL" clId="{B429774E-0B3A-4112-812C-7E173D65EF13}" dt="2021-10-18T19:13:35.847" v="17" actId="20577"/>
        <pc:sldMkLst>
          <pc:docMk/>
          <pc:sldMk cId="0" sldId="651"/>
        </pc:sldMkLst>
        <pc:spChg chg="mod">
          <ac:chgData name="Sarah Kraatz" userId="caaef41c-8c30-4986-82ac-49f042fc5e87" providerId="ADAL" clId="{B429774E-0B3A-4112-812C-7E173D65EF13}" dt="2021-10-18T19:13:35.847" v="17" actId="20577"/>
          <ac:spMkLst>
            <pc:docMk/>
            <pc:sldMk cId="0" sldId="651"/>
            <ac:spMk id="11267" creationId="{7E588375-2E66-42DB-992E-1CE84CFE4208}"/>
          </ac:spMkLst>
        </pc:spChg>
      </pc:sldChg>
      <pc:sldChg chg="modSp mod">
        <pc:chgData name="Sarah Kraatz" userId="caaef41c-8c30-4986-82ac-49f042fc5e87" providerId="ADAL" clId="{B429774E-0B3A-4112-812C-7E173D65EF13}" dt="2021-10-18T19:13:42.143" v="19" actId="20577"/>
        <pc:sldMkLst>
          <pc:docMk/>
          <pc:sldMk cId="0" sldId="652"/>
        </pc:sldMkLst>
        <pc:spChg chg="mod">
          <ac:chgData name="Sarah Kraatz" userId="caaef41c-8c30-4986-82ac-49f042fc5e87" providerId="ADAL" clId="{B429774E-0B3A-4112-812C-7E173D65EF13}" dt="2021-10-18T19:13:42.143" v="19" actId="20577"/>
          <ac:spMkLst>
            <pc:docMk/>
            <pc:sldMk cId="0" sldId="652"/>
            <ac:spMk id="12291" creationId="{099F041A-03E5-4997-8557-D200E2C3C8FA}"/>
          </ac:spMkLst>
        </pc:spChg>
      </pc:sldChg>
      <pc:sldChg chg="modSp mod">
        <pc:chgData name="Sarah Kraatz" userId="caaef41c-8c30-4986-82ac-49f042fc5e87" providerId="ADAL" clId="{B429774E-0B3A-4112-812C-7E173D65EF13}" dt="2021-10-18T19:13:47.446" v="21" actId="20577"/>
        <pc:sldMkLst>
          <pc:docMk/>
          <pc:sldMk cId="0" sldId="653"/>
        </pc:sldMkLst>
        <pc:spChg chg="mod">
          <ac:chgData name="Sarah Kraatz" userId="caaef41c-8c30-4986-82ac-49f042fc5e87" providerId="ADAL" clId="{B429774E-0B3A-4112-812C-7E173D65EF13}" dt="2021-10-18T19:13:47.446" v="21" actId="20577"/>
          <ac:spMkLst>
            <pc:docMk/>
            <pc:sldMk cId="0" sldId="653"/>
            <ac:spMk id="13315" creationId="{CD0CD8F0-1E63-4879-95D1-A31F081A06A1}"/>
          </ac:spMkLst>
        </pc:spChg>
      </pc:sldChg>
      <pc:sldChg chg="modSp mod">
        <pc:chgData name="Sarah Kraatz" userId="caaef41c-8c30-4986-82ac-49f042fc5e87" providerId="ADAL" clId="{B429774E-0B3A-4112-812C-7E173D65EF13}" dt="2021-10-18T19:12:33.161" v="1" actId="20577"/>
        <pc:sldMkLst>
          <pc:docMk/>
          <pc:sldMk cId="0" sldId="654"/>
        </pc:sldMkLst>
        <pc:spChg chg="mod">
          <ac:chgData name="Sarah Kraatz" userId="caaef41c-8c30-4986-82ac-49f042fc5e87" providerId="ADAL" clId="{B429774E-0B3A-4112-812C-7E173D65EF13}" dt="2021-10-18T19:12:33.161" v="1" actId="20577"/>
          <ac:spMkLst>
            <pc:docMk/>
            <pc:sldMk cId="0" sldId="654"/>
            <ac:spMk id="11266" creationId="{E09A110D-61C9-49CC-96A1-EA17CDC455ED}"/>
          </ac:spMkLst>
        </pc:spChg>
      </pc:sldChg>
      <pc:sldChg chg="modSp mod">
        <pc:chgData name="Sarah Kraatz" userId="caaef41c-8c30-4986-82ac-49f042fc5e87" providerId="ADAL" clId="{B429774E-0B3A-4112-812C-7E173D65EF13}" dt="2021-10-18T19:12:51.966" v="5" actId="20577"/>
        <pc:sldMkLst>
          <pc:docMk/>
          <pc:sldMk cId="0" sldId="655"/>
        </pc:sldMkLst>
        <pc:spChg chg="mod">
          <ac:chgData name="Sarah Kraatz" userId="caaef41c-8c30-4986-82ac-49f042fc5e87" providerId="ADAL" clId="{B429774E-0B3A-4112-812C-7E173D65EF13}" dt="2021-10-18T19:12:51.966" v="5" actId="20577"/>
          <ac:spMkLst>
            <pc:docMk/>
            <pc:sldMk cId="0" sldId="655"/>
            <ac:spMk id="5124" creationId="{EB364411-FD42-4A81-9340-D5761913629E}"/>
          </ac:spMkLst>
        </pc:spChg>
      </pc:sldChg>
      <pc:sldChg chg="add">
        <pc:chgData name="Sarah Kraatz" userId="caaef41c-8c30-4986-82ac-49f042fc5e87" providerId="ADAL" clId="{B429774E-0B3A-4112-812C-7E173D65EF13}" dt="2021-10-18T19:14:01.447" v="22"/>
        <pc:sldMkLst>
          <pc:docMk/>
          <pc:sldMk cId="3743968175" sldId="658"/>
        </pc:sldMkLst>
      </pc:sldChg>
      <pc:sldChg chg="add">
        <pc:chgData name="Sarah Kraatz" userId="caaef41c-8c30-4986-82ac-49f042fc5e87" providerId="ADAL" clId="{B429774E-0B3A-4112-812C-7E173D65EF13}" dt="2021-10-18T19:14:02.437" v="23"/>
        <pc:sldMkLst>
          <pc:docMk/>
          <pc:sldMk cId="839542757" sldId="659"/>
        </pc:sldMkLst>
      </pc:sldChg>
      <pc:sldChg chg="add">
        <pc:chgData name="Sarah Kraatz" userId="caaef41c-8c30-4986-82ac-49f042fc5e87" providerId="ADAL" clId="{B429774E-0B3A-4112-812C-7E173D65EF13}" dt="2021-10-18T19:14:03.387" v="24"/>
        <pc:sldMkLst>
          <pc:docMk/>
          <pc:sldMk cId="2998019055" sldId="660"/>
        </pc:sldMkLst>
      </pc:sldChg>
      <pc:sldChg chg="add">
        <pc:chgData name="Sarah Kraatz" userId="caaef41c-8c30-4986-82ac-49f042fc5e87" providerId="ADAL" clId="{B429774E-0B3A-4112-812C-7E173D65EF13}" dt="2021-10-18T19:14:04.250" v="25"/>
        <pc:sldMkLst>
          <pc:docMk/>
          <pc:sldMk cId="1770201885" sldId="661"/>
        </pc:sldMkLst>
      </pc:sldChg>
      <pc:sldChg chg="add">
        <pc:chgData name="Sarah Kraatz" userId="caaef41c-8c30-4986-82ac-49f042fc5e87" providerId="ADAL" clId="{B429774E-0B3A-4112-812C-7E173D65EF13}" dt="2021-10-18T19:14:05.115" v="26"/>
        <pc:sldMkLst>
          <pc:docMk/>
          <pc:sldMk cId="1565927313" sldId="662"/>
        </pc:sldMkLst>
      </pc:sldChg>
      <pc:sldChg chg="add">
        <pc:chgData name="Sarah Kraatz" userId="caaef41c-8c30-4986-82ac-49f042fc5e87" providerId="ADAL" clId="{B429774E-0B3A-4112-812C-7E173D65EF13}" dt="2021-10-18T19:14:05.819" v="27"/>
        <pc:sldMkLst>
          <pc:docMk/>
          <pc:sldMk cId="4106412404" sldId="663"/>
        </pc:sldMkLst>
      </pc:sldChg>
      <pc:sldChg chg="add">
        <pc:chgData name="Sarah Kraatz" userId="caaef41c-8c30-4986-82ac-49f042fc5e87" providerId="ADAL" clId="{B429774E-0B3A-4112-812C-7E173D65EF13}" dt="2021-10-18T19:14:06.668" v="28"/>
        <pc:sldMkLst>
          <pc:docMk/>
          <pc:sldMk cId="748102682" sldId="664"/>
        </pc:sldMkLst>
      </pc:sldChg>
      <pc:sldChg chg="add">
        <pc:chgData name="Sarah Kraatz" userId="caaef41c-8c30-4986-82ac-49f042fc5e87" providerId="ADAL" clId="{B429774E-0B3A-4112-812C-7E173D65EF13}" dt="2021-10-18T19:14:07.445" v="29"/>
        <pc:sldMkLst>
          <pc:docMk/>
          <pc:sldMk cId="2612811035" sldId="66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A71E3A0-3798-47C7-A764-EC7816C61B39}"/>
              </a:ext>
            </a:extLst>
          </p:cNvPr>
          <p:cNvSpPr>
            <a:spLocks noGrp="1"/>
          </p:cNvSpPr>
          <p:nvPr>
            <p:ph type="dt" sz="half" idx="10"/>
          </p:nvPr>
        </p:nvSpPr>
        <p:spPr/>
        <p:txBody>
          <a:bodyPr/>
          <a:lstStyle>
            <a:lvl1pPr>
              <a:defRPr/>
            </a:lvl1pPr>
          </a:lstStyle>
          <a:p>
            <a:pPr>
              <a:defRPr/>
            </a:pPr>
            <a:fld id="{664FE6DD-FFF5-41CE-A989-B264CD2959F5}" type="datetimeFigureOut">
              <a:rPr lang="en-US"/>
              <a:pPr>
                <a:defRPr/>
              </a:pPr>
              <a:t>10/18/2021</a:t>
            </a:fld>
            <a:endParaRPr lang="en-US"/>
          </a:p>
        </p:txBody>
      </p:sp>
      <p:sp>
        <p:nvSpPr>
          <p:cNvPr id="5" name="Footer Placeholder 4">
            <a:extLst>
              <a:ext uri="{FF2B5EF4-FFF2-40B4-BE49-F238E27FC236}">
                <a16:creationId xmlns:a16="http://schemas.microsoft.com/office/drawing/2014/main" id="{75E93A8A-1019-48D5-8987-CAF9ED81B1F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36476F8-E589-424A-8504-5A94B34C07B5}"/>
              </a:ext>
            </a:extLst>
          </p:cNvPr>
          <p:cNvSpPr>
            <a:spLocks noGrp="1"/>
          </p:cNvSpPr>
          <p:nvPr>
            <p:ph type="sldNum" sz="quarter" idx="12"/>
          </p:nvPr>
        </p:nvSpPr>
        <p:spPr/>
        <p:txBody>
          <a:bodyPr/>
          <a:lstStyle>
            <a:lvl1pPr>
              <a:defRPr/>
            </a:lvl1pPr>
          </a:lstStyle>
          <a:p>
            <a:pPr>
              <a:defRPr/>
            </a:pPr>
            <a:fld id="{7574F91C-7612-4F82-A85E-66FE349604D1}" type="slidenum">
              <a:rPr lang="en-US" altLang="en-US"/>
              <a:pPr>
                <a:defRPr/>
              </a:pPr>
              <a:t>‹#›</a:t>
            </a:fld>
            <a:endParaRPr lang="en-US" altLang="en-US"/>
          </a:p>
        </p:txBody>
      </p:sp>
    </p:spTree>
    <p:extLst>
      <p:ext uri="{BB962C8B-B14F-4D97-AF65-F5344CB8AC3E}">
        <p14:creationId xmlns:p14="http://schemas.microsoft.com/office/powerpoint/2010/main" val="1995773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74376C-915E-4899-A462-FE2085328F63}"/>
              </a:ext>
            </a:extLst>
          </p:cNvPr>
          <p:cNvSpPr>
            <a:spLocks noGrp="1"/>
          </p:cNvSpPr>
          <p:nvPr>
            <p:ph type="dt" sz="half" idx="10"/>
          </p:nvPr>
        </p:nvSpPr>
        <p:spPr/>
        <p:txBody>
          <a:bodyPr/>
          <a:lstStyle>
            <a:lvl1pPr>
              <a:defRPr/>
            </a:lvl1pPr>
          </a:lstStyle>
          <a:p>
            <a:pPr>
              <a:defRPr/>
            </a:pPr>
            <a:fld id="{9BDC9A9D-E533-4C23-A294-A6C0AECD34E3}" type="datetimeFigureOut">
              <a:rPr lang="en-US"/>
              <a:pPr>
                <a:defRPr/>
              </a:pPr>
              <a:t>10/18/2021</a:t>
            </a:fld>
            <a:endParaRPr lang="en-US"/>
          </a:p>
        </p:txBody>
      </p:sp>
      <p:sp>
        <p:nvSpPr>
          <p:cNvPr id="5" name="Footer Placeholder 4">
            <a:extLst>
              <a:ext uri="{FF2B5EF4-FFF2-40B4-BE49-F238E27FC236}">
                <a16:creationId xmlns:a16="http://schemas.microsoft.com/office/drawing/2014/main" id="{4FD817F2-24AF-4237-B861-27858C0D2BE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1D16902-7679-408A-AEC0-4FE465530DF0}"/>
              </a:ext>
            </a:extLst>
          </p:cNvPr>
          <p:cNvSpPr>
            <a:spLocks noGrp="1"/>
          </p:cNvSpPr>
          <p:nvPr>
            <p:ph type="sldNum" sz="quarter" idx="12"/>
          </p:nvPr>
        </p:nvSpPr>
        <p:spPr/>
        <p:txBody>
          <a:bodyPr/>
          <a:lstStyle>
            <a:lvl1pPr>
              <a:defRPr/>
            </a:lvl1pPr>
          </a:lstStyle>
          <a:p>
            <a:pPr>
              <a:defRPr/>
            </a:pPr>
            <a:fld id="{427533F4-EEAD-4AA2-BFFC-171BCB2C91E3}" type="slidenum">
              <a:rPr lang="en-US" altLang="en-US"/>
              <a:pPr>
                <a:defRPr/>
              </a:pPr>
              <a:t>‹#›</a:t>
            </a:fld>
            <a:endParaRPr lang="en-US" altLang="en-US"/>
          </a:p>
        </p:txBody>
      </p:sp>
    </p:spTree>
    <p:extLst>
      <p:ext uri="{BB962C8B-B14F-4D97-AF65-F5344CB8AC3E}">
        <p14:creationId xmlns:p14="http://schemas.microsoft.com/office/powerpoint/2010/main" val="1360523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C9A1F9-61B6-4E14-85B7-BCFEF9E55FB5}"/>
              </a:ext>
            </a:extLst>
          </p:cNvPr>
          <p:cNvSpPr>
            <a:spLocks noGrp="1"/>
          </p:cNvSpPr>
          <p:nvPr>
            <p:ph type="dt" sz="half" idx="10"/>
          </p:nvPr>
        </p:nvSpPr>
        <p:spPr/>
        <p:txBody>
          <a:bodyPr/>
          <a:lstStyle>
            <a:lvl1pPr>
              <a:defRPr/>
            </a:lvl1pPr>
          </a:lstStyle>
          <a:p>
            <a:pPr>
              <a:defRPr/>
            </a:pPr>
            <a:fld id="{3B4D1C3E-6B35-49BD-81A5-E8B402B67164}" type="datetimeFigureOut">
              <a:rPr lang="en-US"/>
              <a:pPr>
                <a:defRPr/>
              </a:pPr>
              <a:t>10/18/2021</a:t>
            </a:fld>
            <a:endParaRPr lang="en-US"/>
          </a:p>
        </p:txBody>
      </p:sp>
      <p:sp>
        <p:nvSpPr>
          <p:cNvPr id="5" name="Footer Placeholder 4">
            <a:extLst>
              <a:ext uri="{FF2B5EF4-FFF2-40B4-BE49-F238E27FC236}">
                <a16:creationId xmlns:a16="http://schemas.microsoft.com/office/drawing/2014/main" id="{9BC02DF4-757D-4E4A-918C-58DCE72F599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78E503F-110A-4893-BE2E-8A5FB489EB51}"/>
              </a:ext>
            </a:extLst>
          </p:cNvPr>
          <p:cNvSpPr>
            <a:spLocks noGrp="1"/>
          </p:cNvSpPr>
          <p:nvPr>
            <p:ph type="sldNum" sz="quarter" idx="12"/>
          </p:nvPr>
        </p:nvSpPr>
        <p:spPr/>
        <p:txBody>
          <a:bodyPr/>
          <a:lstStyle>
            <a:lvl1pPr>
              <a:defRPr/>
            </a:lvl1pPr>
          </a:lstStyle>
          <a:p>
            <a:pPr>
              <a:defRPr/>
            </a:pPr>
            <a:fld id="{7AE3F26A-1CFB-4553-9725-28C03B3ADA3E}" type="slidenum">
              <a:rPr lang="en-US" altLang="en-US"/>
              <a:pPr>
                <a:defRPr/>
              </a:pPr>
              <a:t>‹#›</a:t>
            </a:fld>
            <a:endParaRPr lang="en-US" altLang="en-US"/>
          </a:p>
        </p:txBody>
      </p:sp>
    </p:spTree>
    <p:extLst>
      <p:ext uri="{BB962C8B-B14F-4D97-AF65-F5344CB8AC3E}">
        <p14:creationId xmlns:p14="http://schemas.microsoft.com/office/powerpoint/2010/main" val="1776143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BC34FE-C569-46ED-8221-FFCEAA583994}"/>
              </a:ext>
            </a:extLst>
          </p:cNvPr>
          <p:cNvSpPr>
            <a:spLocks noGrp="1"/>
          </p:cNvSpPr>
          <p:nvPr>
            <p:ph type="dt" sz="half" idx="10"/>
          </p:nvPr>
        </p:nvSpPr>
        <p:spPr/>
        <p:txBody>
          <a:bodyPr/>
          <a:lstStyle>
            <a:lvl1pPr>
              <a:defRPr/>
            </a:lvl1pPr>
          </a:lstStyle>
          <a:p>
            <a:pPr>
              <a:defRPr/>
            </a:pPr>
            <a:fld id="{3F28FA4B-DE6A-4F32-A0E1-FC879D42A689}" type="datetimeFigureOut">
              <a:rPr lang="en-US"/>
              <a:pPr>
                <a:defRPr/>
              </a:pPr>
              <a:t>10/18/2021</a:t>
            </a:fld>
            <a:endParaRPr lang="en-US"/>
          </a:p>
        </p:txBody>
      </p:sp>
      <p:sp>
        <p:nvSpPr>
          <p:cNvPr id="5" name="Footer Placeholder 4">
            <a:extLst>
              <a:ext uri="{FF2B5EF4-FFF2-40B4-BE49-F238E27FC236}">
                <a16:creationId xmlns:a16="http://schemas.microsoft.com/office/drawing/2014/main" id="{8AFCA353-91A6-44B3-963A-50669196D92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B84DB0B-7689-4BB2-99C0-B24FFDB47BD9}"/>
              </a:ext>
            </a:extLst>
          </p:cNvPr>
          <p:cNvSpPr>
            <a:spLocks noGrp="1"/>
          </p:cNvSpPr>
          <p:nvPr>
            <p:ph type="sldNum" sz="quarter" idx="12"/>
          </p:nvPr>
        </p:nvSpPr>
        <p:spPr/>
        <p:txBody>
          <a:bodyPr/>
          <a:lstStyle>
            <a:lvl1pPr>
              <a:defRPr/>
            </a:lvl1pPr>
          </a:lstStyle>
          <a:p>
            <a:pPr>
              <a:defRPr/>
            </a:pPr>
            <a:fld id="{0EA72D22-B345-4D9C-B3DC-56869C23853D}" type="slidenum">
              <a:rPr lang="en-US" altLang="en-US"/>
              <a:pPr>
                <a:defRPr/>
              </a:pPr>
              <a:t>‹#›</a:t>
            </a:fld>
            <a:endParaRPr lang="en-US" altLang="en-US"/>
          </a:p>
        </p:txBody>
      </p:sp>
    </p:spTree>
    <p:extLst>
      <p:ext uri="{BB962C8B-B14F-4D97-AF65-F5344CB8AC3E}">
        <p14:creationId xmlns:p14="http://schemas.microsoft.com/office/powerpoint/2010/main" val="2056811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920E04-2EDE-4B8A-AC10-A3373E3C4267}"/>
              </a:ext>
            </a:extLst>
          </p:cNvPr>
          <p:cNvSpPr>
            <a:spLocks noGrp="1"/>
          </p:cNvSpPr>
          <p:nvPr>
            <p:ph type="dt" sz="half" idx="10"/>
          </p:nvPr>
        </p:nvSpPr>
        <p:spPr/>
        <p:txBody>
          <a:bodyPr/>
          <a:lstStyle>
            <a:lvl1pPr>
              <a:defRPr/>
            </a:lvl1pPr>
          </a:lstStyle>
          <a:p>
            <a:pPr>
              <a:defRPr/>
            </a:pPr>
            <a:fld id="{8BDF9C45-67AD-49EA-AFE9-8F0AC20EA37F}" type="datetimeFigureOut">
              <a:rPr lang="en-US"/>
              <a:pPr>
                <a:defRPr/>
              </a:pPr>
              <a:t>10/18/2021</a:t>
            </a:fld>
            <a:endParaRPr lang="en-US"/>
          </a:p>
        </p:txBody>
      </p:sp>
      <p:sp>
        <p:nvSpPr>
          <p:cNvPr id="5" name="Footer Placeholder 4">
            <a:extLst>
              <a:ext uri="{FF2B5EF4-FFF2-40B4-BE49-F238E27FC236}">
                <a16:creationId xmlns:a16="http://schemas.microsoft.com/office/drawing/2014/main" id="{B1942404-D6B6-460E-B550-5B1B6D5DAC5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14A8916-441F-4617-838D-B1F02E8D9318}"/>
              </a:ext>
            </a:extLst>
          </p:cNvPr>
          <p:cNvSpPr>
            <a:spLocks noGrp="1"/>
          </p:cNvSpPr>
          <p:nvPr>
            <p:ph type="sldNum" sz="quarter" idx="12"/>
          </p:nvPr>
        </p:nvSpPr>
        <p:spPr/>
        <p:txBody>
          <a:bodyPr/>
          <a:lstStyle>
            <a:lvl1pPr>
              <a:defRPr/>
            </a:lvl1pPr>
          </a:lstStyle>
          <a:p>
            <a:pPr>
              <a:defRPr/>
            </a:pPr>
            <a:fld id="{F36D6370-D682-4386-AF8C-CC60CBBBBB91}" type="slidenum">
              <a:rPr lang="en-US" altLang="en-US"/>
              <a:pPr>
                <a:defRPr/>
              </a:pPr>
              <a:t>‹#›</a:t>
            </a:fld>
            <a:endParaRPr lang="en-US" altLang="en-US"/>
          </a:p>
        </p:txBody>
      </p:sp>
    </p:spTree>
    <p:extLst>
      <p:ext uri="{BB962C8B-B14F-4D97-AF65-F5344CB8AC3E}">
        <p14:creationId xmlns:p14="http://schemas.microsoft.com/office/powerpoint/2010/main" val="77189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BE28F25-850D-4CD8-9572-2A5203AA6F3C}"/>
              </a:ext>
            </a:extLst>
          </p:cNvPr>
          <p:cNvSpPr>
            <a:spLocks noGrp="1"/>
          </p:cNvSpPr>
          <p:nvPr>
            <p:ph type="dt" sz="half" idx="10"/>
          </p:nvPr>
        </p:nvSpPr>
        <p:spPr/>
        <p:txBody>
          <a:bodyPr/>
          <a:lstStyle>
            <a:lvl1pPr>
              <a:defRPr/>
            </a:lvl1pPr>
          </a:lstStyle>
          <a:p>
            <a:pPr>
              <a:defRPr/>
            </a:pPr>
            <a:fld id="{B86970EE-6B3C-4AB7-8880-2AA25116F07C}" type="datetimeFigureOut">
              <a:rPr lang="en-US"/>
              <a:pPr>
                <a:defRPr/>
              </a:pPr>
              <a:t>10/18/2021</a:t>
            </a:fld>
            <a:endParaRPr lang="en-US"/>
          </a:p>
        </p:txBody>
      </p:sp>
      <p:sp>
        <p:nvSpPr>
          <p:cNvPr id="6" name="Footer Placeholder 4">
            <a:extLst>
              <a:ext uri="{FF2B5EF4-FFF2-40B4-BE49-F238E27FC236}">
                <a16:creationId xmlns:a16="http://schemas.microsoft.com/office/drawing/2014/main" id="{A1A4020E-FF36-46AC-B299-2125DBCF090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06119A8-FC63-4640-BBAD-A46AFCA32C96}"/>
              </a:ext>
            </a:extLst>
          </p:cNvPr>
          <p:cNvSpPr>
            <a:spLocks noGrp="1"/>
          </p:cNvSpPr>
          <p:nvPr>
            <p:ph type="sldNum" sz="quarter" idx="12"/>
          </p:nvPr>
        </p:nvSpPr>
        <p:spPr/>
        <p:txBody>
          <a:bodyPr/>
          <a:lstStyle>
            <a:lvl1pPr>
              <a:defRPr/>
            </a:lvl1pPr>
          </a:lstStyle>
          <a:p>
            <a:pPr>
              <a:defRPr/>
            </a:pPr>
            <a:fld id="{54F746FD-CF52-4BA9-94FA-7A0A0B3979D2}" type="slidenum">
              <a:rPr lang="en-US" altLang="en-US"/>
              <a:pPr>
                <a:defRPr/>
              </a:pPr>
              <a:t>‹#›</a:t>
            </a:fld>
            <a:endParaRPr lang="en-US" altLang="en-US"/>
          </a:p>
        </p:txBody>
      </p:sp>
    </p:spTree>
    <p:extLst>
      <p:ext uri="{BB962C8B-B14F-4D97-AF65-F5344CB8AC3E}">
        <p14:creationId xmlns:p14="http://schemas.microsoft.com/office/powerpoint/2010/main" val="4046721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F4AC85CF-8645-44D0-8FDE-F396CA3C0EEB}"/>
              </a:ext>
            </a:extLst>
          </p:cNvPr>
          <p:cNvSpPr>
            <a:spLocks noGrp="1"/>
          </p:cNvSpPr>
          <p:nvPr>
            <p:ph type="dt" sz="half" idx="10"/>
          </p:nvPr>
        </p:nvSpPr>
        <p:spPr/>
        <p:txBody>
          <a:bodyPr/>
          <a:lstStyle>
            <a:lvl1pPr>
              <a:defRPr/>
            </a:lvl1pPr>
          </a:lstStyle>
          <a:p>
            <a:pPr>
              <a:defRPr/>
            </a:pPr>
            <a:fld id="{D0ADDC5F-E3C3-43DD-AF20-1D51452D334F}" type="datetimeFigureOut">
              <a:rPr lang="en-US"/>
              <a:pPr>
                <a:defRPr/>
              </a:pPr>
              <a:t>10/18/2021</a:t>
            </a:fld>
            <a:endParaRPr lang="en-US"/>
          </a:p>
        </p:txBody>
      </p:sp>
      <p:sp>
        <p:nvSpPr>
          <p:cNvPr id="8" name="Footer Placeholder 4">
            <a:extLst>
              <a:ext uri="{FF2B5EF4-FFF2-40B4-BE49-F238E27FC236}">
                <a16:creationId xmlns:a16="http://schemas.microsoft.com/office/drawing/2014/main" id="{B61C4DCD-02E5-4189-94E7-3453352EE71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EA78B42A-14D6-4838-8626-614C258C0D40}"/>
              </a:ext>
            </a:extLst>
          </p:cNvPr>
          <p:cNvSpPr>
            <a:spLocks noGrp="1"/>
          </p:cNvSpPr>
          <p:nvPr>
            <p:ph type="sldNum" sz="quarter" idx="12"/>
          </p:nvPr>
        </p:nvSpPr>
        <p:spPr/>
        <p:txBody>
          <a:bodyPr/>
          <a:lstStyle>
            <a:lvl1pPr>
              <a:defRPr/>
            </a:lvl1pPr>
          </a:lstStyle>
          <a:p>
            <a:pPr>
              <a:defRPr/>
            </a:pPr>
            <a:fld id="{D0E181F9-23C9-4127-95C1-FB5CDD642B55}" type="slidenum">
              <a:rPr lang="en-US" altLang="en-US"/>
              <a:pPr>
                <a:defRPr/>
              </a:pPr>
              <a:t>‹#›</a:t>
            </a:fld>
            <a:endParaRPr lang="en-US" altLang="en-US"/>
          </a:p>
        </p:txBody>
      </p:sp>
    </p:spTree>
    <p:extLst>
      <p:ext uri="{BB962C8B-B14F-4D97-AF65-F5344CB8AC3E}">
        <p14:creationId xmlns:p14="http://schemas.microsoft.com/office/powerpoint/2010/main" val="2499528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F8478AF1-DDDC-4463-A354-D8AF4AD75CC6}"/>
              </a:ext>
            </a:extLst>
          </p:cNvPr>
          <p:cNvSpPr>
            <a:spLocks noGrp="1"/>
          </p:cNvSpPr>
          <p:nvPr>
            <p:ph type="dt" sz="half" idx="10"/>
          </p:nvPr>
        </p:nvSpPr>
        <p:spPr/>
        <p:txBody>
          <a:bodyPr/>
          <a:lstStyle>
            <a:lvl1pPr>
              <a:defRPr/>
            </a:lvl1pPr>
          </a:lstStyle>
          <a:p>
            <a:pPr>
              <a:defRPr/>
            </a:pPr>
            <a:fld id="{306C02D3-7987-47CD-A93B-44063D58C952}" type="datetimeFigureOut">
              <a:rPr lang="en-US"/>
              <a:pPr>
                <a:defRPr/>
              </a:pPr>
              <a:t>10/18/2021</a:t>
            </a:fld>
            <a:endParaRPr lang="en-US"/>
          </a:p>
        </p:txBody>
      </p:sp>
      <p:sp>
        <p:nvSpPr>
          <p:cNvPr id="4" name="Footer Placeholder 4">
            <a:extLst>
              <a:ext uri="{FF2B5EF4-FFF2-40B4-BE49-F238E27FC236}">
                <a16:creationId xmlns:a16="http://schemas.microsoft.com/office/drawing/2014/main" id="{C58441CC-2CEA-493D-9D40-9C917B6B7DF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11BEF153-C687-480B-AA10-ECB9C602039E}"/>
              </a:ext>
            </a:extLst>
          </p:cNvPr>
          <p:cNvSpPr>
            <a:spLocks noGrp="1"/>
          </p:cNvSpPr>
          <p:nvPr>
            <p:ph type="sldNum" sz="quarter" idx="12"/>
          </p:nvPr>
        </p:nvSpPr>
        <p:spPr/>
        <p:txBody>
          <a:bodyPr/>
          <a:lstStyle>
            <a:lvl1pPr>
              <a:defRPr/>
            </a:lvl1pPr>
          </a:lstStyle>
          <a:p>
            <a:pPr>
              <a:defRPr/>
            </a:pPr>
            <a:fld id="{077459BE-322E-4E7E-94F3-886BE94EE7B7}" type="slidenum">
              <a:rPr lang="en-US" altLang="en-US"/>
              <a:pPr>
                <a:defRPr/>
              </a:pPr>
              <a:t>‹#›</a:t>
            </a:fld>
            <a:endParaRPr lang="en-US" altLang="en-US"/>
          </a:p>
        </p:txBody>
      </p:sp>
    </p:spTree>
    <p:extLst>
      <p:ext uri="{BB962C8B-B14F-4D97-AF65-F5344CB8AC3E}">
        <p14:creationId xmlns:p14="http://schemas.microsoft.com/office/powerpoint/2010/main" val="990248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6E6A1E6-9406-437E-899E-79FA049830A8}"/>
              </a:ext>
            </a:extLst>
          </p:cNvPr>
          <p:cNvSpPr>
            <a:spLocks noGrp="1"/>
          </p:cNvSpPr>
          <p:nvPr>
            <p:ph type="dt" sz="half" idx="10"/>
          </p:nvPr>
        </p:nvSpPr>
        <p:spPr/>
        <p:txBody>
          <a:bodyPr/>
          <a:lstStyle>
            <a:lvl1pPr>
              <a:defRPr/>
            </a:lvl1pPr>
          </a:lstStyle>
          <a:p>
            <a:pPr>
              <a:defRPr/>
            </a:pPr>
            <a:fld id="{2DDEF281-BB05-415D-8DC2-9E0043E530C6}" type="datetimeFigureOut">
              <a:rPr lang="en-US"/>
              <a:pPr>
                <a:defRPr/>
              </a:pPr>
              <a:t>10/18/2021</a:t>
            </a:fld>
            <a:endParaRPr lang="en-US"/>
          </a:p>
        </p:txBody>
      </p:sp>
      <p:sp>
        <p:nvSpPr>
          <p:cNvPr id="3" name="Footer Placeholder 4">
            <a:extLst>
              <a:ext uri="{FF2B5EF4-FFF2-40B4-BE49-F238E27FC236}">
                <a16:creationId xmlns:a16="http://schemas.microsoft.com/office/drawing/2014/main" id="{B82642C7-9611-4EB6-9E29-F2887C062AC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B9D29EF6-4F0E-4ED9-AA32-A2075156B7AD}"/>
              </a:ext>
            </a:extLst>
          </p:cNvPr>
          <p:cNvSpPr>
            <a:spLocks noGrp="1"/>
          </p:cNvSpPr>
          <p:nvPr>
            <p:ph type="sldNum" sz="quarter" idx="12"/>
          </p:nvPr>
        </p:nvSpPr>
        <p:spPr/>
        <p:txBody>
          <a:bodyPr/>
          <a:lstStyle>
            <a:lvl1pPr>
              <a:defRPr/>
            </a:lvl1pPr>
          </a:lstStyle>
          <a:p>
            <a:pPr>
              <a:defRPr/>
            </a:pPr>
            <a:fld id="{D9564947-E167-448F-A858-F4446D73AAE4}" type="slidenum">
              <a:rPr lang="en-US" altLang="en-US"/>
              <a:pPr>
                <a:defRPr/>
              </a:pPr>
              <a:t>‹#›</a:t>
            </a:fld>
            <a:endParaRPr lang="en-US" altLang="en-US"/>
          </a:p>
        </p:txBody>
      </p:sp>
    </p:spTree>
    <p:extLst>
      <p:ext uri="{BB962C8B-B14F-4D97-AF65-F5344CB8AC3E}">
        <p14:creationId xmlns:p14="http://schemas.microsoft.com/office/powerpoint/2010/main" val="2195899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8EEEFA72-701F-4C3D-AC38-13DFE14C28AE}"/>
              </a:ext>
            </a:extLst>
          </p:cNvPr>
          <p:cNvSpPr>
            <a:spLocks noGrp="1"/>
          </p:cNvSpPr>
          <p:nvPr>
            <p:ph type="dt" sz="half" idx="10"/>
          </p:nvPr>
        </p:nvSpPr>
        <p:spPr/>
        <p:txBody>
          <a:bodyPr/>
          <a:lstStyle>
            <a:lvl1pPr>
              <a:defRPr/>
            </a:lvl1pPr>
          </a:lstStyle>
          <a:p>
            <a:pPr>
              <a:defRPr/>
            </a:pPr>
            <a:fld id="{4BB071CD-8E01-4F50-9262-7373EC439784}" type="datetimeFigureOut">
              <a:rPr lang="en-US"/>
              <a:pPr>
                <a:defRPr/>
              </a:pPr>
              <a:t>10/18/2021</a:t>
            </a:fld>
            <a:endParaRPr lang="en-US"/>
          </a:p>
        </p:txBody>
      </p:sp>
      <p:sp>
        <p:nvSpPr>
          <p:cNvPr id="6" name="Footer Placeholder 4">
            <a:extLst>
              <a:ext uri="{FF2B5EF4-FFF2-40B4-BE49-F238E27FC236}">
                <a16:creationId xmlns:a16="http://schemas.microsoft.com/office/drawing/2014/main" id="{01AD6E7D-A6C4-4B33-85F1-49376EC9A0C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88B024D-965D-45D2-9BF6-7A97028093F0}"/>
              </a:ext>
            </a:extLst>
          </p:cNvPr>
          <p:cNvSpPr>
            <a:spLocks noGrp="1"/>
          </p:cNvSpPr>
          <p:nvPr>
            <p:ph type="sldNum" sz="quarter" idx="12"/>
          </p:nvPr>
        </p:nvSpPr>
        <p:spPr/>
        <p:txBody>
          <a:bodyPr/>
          <a:lstStyle>
            <a:lvl1pPr>
              <a:defRPr/>
            </a:lvl1pPr>
          </a:lstStyle>
          <a:p>
            <a:pPr>
              <a:defRPr/>
            </a:pPr>
            <a:fld id="{07EE6B0A-1954-4429-84EA-278DE9E6787A}" type="slidenum">
              <a:rPr lang="en-US" altLang="en-US"/>
              <a:pPr>
                <a:defRPr/>
              </a:pPr>
              <a:t>‹#›</a:t>
            </a:fld>
            <a:endParaRPr lang="en-US" altLang="en-US"/>
          </a:p>
        </p:txBody>
      </p:sp>
    </p:spTree>
    <p:extLst>
      <p:ext uri="{BB962C8B-B14F-4D97-AF65-F5344CB8AC3E}">
        <p14:creationId xmlns:p14="http://schemas.microsoft.com/office/powerpoint/2010/main" val="106557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BBDEFFE3-60BB-491C-B937-59D6F59482FA}"/>
              </a:ext>
            </a:extLst>
          </p:cNvPr>
          <p:cNvSpPr>
            <a:spLocks noGrp="1"/>
          </p:cNvSpPr>
          <p:nvPr>
            <p:ph type="dt" sz="half" idx="10"/>
          </p:nvPr>
        </p:nvSpPr>
        <p:spPr/>
        <p:txBody>
          <a:bodyPr/>
          <a:lstStyle>
            <a:lvl1pPr>
              <a:defRPr/>
            </a:lvl1pPr>
          </a:lstStyle>
          <a:p>
            <a:pPr>
              <a:defRPr/>
            </a:pPr>
            <a:fld id="{84395DEF-DC3F-477F-BD69-24F4ED9639E5}" type="datetimeFigureOut">
              <a:rPr lang="en-US"/>
              <a:pPr>
                <a:defRPr/>
              </a:pPr>
              <a:t>10/18/2021</a:t>
            </a:fld>
            <a:endParaRPr lang="en-US"/>
          </a:p>
        </p:txBody>
      </p:sp>
      <p:sp>
        <p:nvSpPr>
          <p:cNvPr id="6" name="Footer Placeholder 4">
            <a:extLst>
              <a:ext uri="{FF2B5EF4-FFF2-40B4-BE49-F238E27FC236}">
                <a16:creationId xmlns:a16="http://schemas.microsoft.com/office/drawing/2014/main" id="{32E5CF02-99EE-4954-AB41-8701E04E511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9DD645E-42B4-435D-9B3E-9135DBCA9740}"/>
              </a:ext>
            </a:extLst>
          </p:cNvPr>
          <p:cNvSpPr>
            <a:spLocks noGrp="1"/>
          </p:cNvSpPr>
          <p:nvPr>
            <p:ph type="sldNum" sz="quarter" idx="12"/>
          </p:nvPr>
        </p:nvSpPr>
        <p:spPr/>
        <p:txBody>
          <a:bodyPr/>
          <a:lstStyle>
            <a:lvl1pPr>
              <a:defRPr/>
            </a:lvl1pPr>
          </a:lstStyle>
          <a:p>
            <a:pPr>
              <a:defRPr/>
            </a:pPr>
            <a:fld id="{B3CC7C4E-8367-40AD-BD80-AA7B55DD7497}" type="slidenum">
              <a:rPr lang="en-US" altLang="en-US"/>
              <a:pPr>
                <a:defRPr/>
              </a:pPr>
              <a:t>‹#›</a:t>
            </a:fld>
            <a:endParaRPr lang="en-US" altLang="en-US"/>
          </a:p>
        </p:txBody>
      </p:sp>
    </p:spTree>
    <p:extLst>
      <p:ext uri="{BB962C8B-B14F-4D97-AF65-F5344CB8AC3E}">
        <p14:creationId xmlns:p14="http://schemas.microsoft.com/office/powerpoint/2010/main" val="1994413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FB453DC-501B-4824-9DAD-51578E721A89}"/>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4157AA33-57C5-4914-A615-80DC2AD5721F}"/>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FD92490-B727-4FF8-9697-D4FAFD2B27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D12DF24C-6AD5-4232-9457-721E095AA90B}" type="datetimeFigureOut">
              <a:rPr lang="en-US"/>
              <a:pPr>
                <a:defRPr/>
              </a:pPr>
              <a:t>10/18/2021</a:t>
            </a:fld>
            <a:endParaRPr lang="en-US"/>
          </a:p>
        </p:txBody>
      </p:sp>
      <p:sp>
        <p:nvSpPr>
          <p:cNvPr id="5" name="Footer Placeholder 4">
            <a:extLst>
              <a:ext uri="{FF2B5EF4-FFF2-40B4-BE49-F238E27FC236}">
                <a16:creationId xmlns:a16="http://schemas.microsoft.com/office/drawing/2014/main" id="{5A6ACDC3-690E-4E72-84C2-F06EA84BD8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2BE52980-1EF5-414F-97DC-63E5FE311F1F}"/>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FEDDECCA-F507-4660-98CB-0307F7A0C62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Roboto" panose="02000000000000000000" pitchFamily="2" charset="0"/>
        </a:defRPr>
      </a:lvl2pPr>
      <a:lvl3pPr algn="l" rtl="0" eaLnBrk="0" fontAlgn="base" hangingPunct="0">
        <a:lnSpc>
          <a:spcPct val="90000"/>
        </a:lnSpc>
        <a:spcBef>
          <a:spcPct val="0"/>
        </a:spcBef>
        <a:spcAft>
          <a:spcPct val="0"/>
        </a:spcAft>
        <a:defRPr sz="4400">
          <a:solidFill>
            <a:schemeClr val="tx1"/>
          </a:solidFill>
          <a:latin typeface="Roboto" panose="02000000000000000000" pitchFamily="2" charset="0"/>
        </a:defRPr>
      </a:lvl3pPr>
      <a:lvl4pPr algn="l" rtl="0" eaLnBrk="0" fontAlgn="base" hangingPunct="0">
        <a:lnSpc>
          <a:spcPct val="90000"/>
        </a:lnSpc>
        <a:spcBef>
          <a:spcPct val="0"/>
        </a:spcBef>
        <a:spcAft>
          <a:spcPct val="0"/>
        </a:spcAft>
        <a:defRPr sz="4400">
          <a:solidFill>
            <a:schemeClr val="tx1"/>
          </a:solidFill>
          <a:latin typeface="Roboto" panose="02000000000000000000" pitchFamily="2" charset="0"/>
        </a:defRPr>
      </a:lvl4pPr>
      <a:lvl5pPr algn="l" rtl="0" eaLnBrk="0" fontAlgn="base" hangingPunct="0">
        <a:lnSpc>
          <a:spcPct val="90000"/>
        </a:lnSpc>
        <a:spcBef>
          <a:spcPct val="0"/>
        </a:spcBef>
        <a:spcAft>
          <a:spcPct val="0"/>
        </a:spcAft>
        <a:defRPr sz="4400">
          <a:solidFill>
            <a:schemeClr val="tx1"/>
          </a:solidFill>
          <a:latin typeface="Roboto" panose="02000000000000000000" pitchFamily="2" charset="0"/>
        </a:defRPr>
      </a:lvl5pPr>
      <a:lvl6pPr marL="457200" algn="l" rtl="0" fontAlgn="base">
        <a:lnSpc>
          <a:spcPct val="90000"/>
        </a:lnSpc>
        <a:spcBef>
          <a:spcPct val="0"/>
        </a:spcBef>
        <a:spcAft>
          <a:spcPct val="0"/>
        </a:spcAft>
        <a:defRPr sz="4400">
          <a:solidFill>
            <a:schemeClr val="tx1"/>
          </a:solidFill>
          <a:latin typeface="Roboto" panose="02000000000000000000" pitchFamily="2" charset="0"/>
        </a:defRPr>
      </a:lvl6pPr>
      <a:lvl7pPr marL="914400" algn="l" rtl="0" fontAlgn="base">
        <a:lnSpc>
          <a:spcPct val="90000"/>
        </a:lnSpc>
        <a:spcBef>
          <a:spcPct val="0"/>
        </a:spcBef>
        <a:spcAft>
          <a:spcPct val="0"/>
        </a:spcAft>
        <a:defRPr sz="4400">
          <a:solidFill>
            <a:schemeClr val="tx1"/>
          </a:solidFill>
          <a:latin typeface="Roboto" panose="02000000000000000000" pitchFamily="2" charset="0"/>
        </a:defRPr>
      </a:lvl7pPr>
      <a:lvl8pPr marL="1371600" algn="l" rtl="0" fontAlgn="base">
        <a:lnSpc>
          <a:spcPct val="90000"/>
        </a:lnSpc>
        <a:spcBef>
          <a:spcPct val="0"/>
        </a:spcBef>
        <a:spcAft>
          <a:spcPct val="0"/>
        </a:spcAft>
        <a:defRPr sz="4400">
          <a:solidFill>
            <a:schemeClr val="tx1"/>
          </a:solidFill>
          <a:latin typeface="Roboto" panose="02000000000000000000" pitchFamily="2" charset="0"/>
        </a:defRPr>
      </a:lvl8pPr>
      <a:lvl9pPr marL="1828800" algn="l" rtl="0" fontAlgn="base">
        <a:lnSpc>
          <a:spcPct val="90000"/>
        </a:lnSpc>
        <a:spcBef>
          <a:spcPct val="0"/>
        </a:spcBef>
        <a:spcAft>
          <a:spcPct val="0"/>
        </a:spcAft>
        <a:defRPr sz="4400">
          <a:solidFill>
            <a:schemeClr val="tx1"/>
          </a:solidFill>
          <a:latin typeface="Roboto" panose="02000000000000000000" pitchFamily="2"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awards@uli.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TextBox 4">
            <a:extLst>
              <a:ext uri="{FF2B5EF4-FFF2-40B4-BE49-F238E27FC236}">
                <a16:creationId xmlns:a16="http://schemas.microsoft.com/office/drawing/2014/main" id="{E09A110D-61C9-49CC-96A1-EA17CDC455ED}"/>
              </a:ext>
            </a:extLst>
          </p:cNvPr>
          <p:cNvSpPr txBox="1">
            <a:spLocks noChangeArrowheads="1"/>
          </p:cNvSpPr>
          <p:nvPr/>
        </p:nvSpPr>
        <p:spPr bwMode="auto">
          <a:xfrm>
            <a:off x="315913" y="420688"/>
            <a:ext cx="11528425" cy="5940088"/>
          </a:xfrm>
          <a:prstGeom prst="rect">
            <a:avLst/>
          </a:prstGeom>
          <a:noFill/>
          <a:ln>
            <a:noFill/>
          </a:ln>
        </p:spPr>
        <p:txBody>
          <a:bodyPr>
            <a:spAutoFit/>
          </a:bodyPr>
          <a:lstStyle>
            <a:lvl1pPr>
              <a:defRPr>
                <a:solidFill>
                  <a:schemeClr val="tx1"/>
                </a:solidFill>
                <a:latin typeface="Roboto Light" panose="02000000000000000000" pitchFamily="2" charset="0"/>
              </a:defRPr>
            </a:lvl1pPr>
            <a:lvl2pPr marL="742950" indent="-285750">
              <a:defRPr>
                <a:solidFill>
                  <a:schemeClr val="tx1"/>
                </a:solidFill>
                <a:latin typeface="Roboto Light" panose="02000000000000000000" pitchFamily="2" charset="0"/>
              </a:defRPr>
            </a:lvl2pPr>
            <a:lvl3pPr marL="1143000" indent="-228600">
              <a:defRPr>
                <a:solidFill>
                  <a:schemeClr val="tx1"/>
                </a:solidFill>
                <a:latin typeface="Roboto Light" panose="02000000000000000000" pitchFamily="2" charset="0"/>
              </a:defRPr>
            </a:lvl3pPr>
            <a:lvl4pPr marL="1600200" indent="-228600">
              <a:defRPr>
                <a:solidFill>
                  <a:schemeClr val="tx1"/>
                </a:solidFill>
                <a:latin typeface="Roboto Light" panose="02000000000000000000" pitchFamily="2" charset="0"/>
              </a:defRPr>
            </a:lvl4pPr>
            <a:lvl5pPr marL="2057400" indent="-228600">
              <a:defRPr>
                <a:solidFill>
                  <a:schemeClr val="tx1"/>
                </a:solidFill>
                <a:latin typeface="Roboto Light" panose="02000000000000000000" pitchFamily="2" charset="0"/>
              </a:defRPr>
            </a:lvl5pPr>
            <a:lvl6pPr marL="2514600" indent="-228600" fontAlgn="base">
              <a:spcBef>
                <a:spcPct val="0"/>
              </a:spcBef>
              <a:spcAft>
                <a:spcPct val="0"/>
              </a:spcAft>
              <a:defRPr>
                <a:solidFill>
                  <a:schemeClr val="tx1"/>
                </a:solidFill>
                <a:latin typeface="Roboto Light" panose="02000000000000000000" pitchFamily="2" charset="0"/>
              </a:defRPr>
            </a:lvl6pPr>
            <a:lvl7pPr marL="2971800" indent="-228600" fontAlgn="base">
              <a:spcBef>
                <a:spcPct val="0"/>
              </a:spcBef>
              <a:spcAft>
                <a:spcPct val="0"/>
              </a:spcAft>
              <a:defRPr>
                <a:solidFill>
                  <a:schemeClr val="tx1"/>
                </a:solidFill>
                <a:latin typeface="Roboto Light" panose="02000000000000000000" pitchFamily="2" charset="0"/>
              </a:defRPr>
            </a:lvl7pPr>
            <a:lvl8pPr marL="3429000" indent="-228600" fontAlgn="base">
              <a:spcBef>
                <a:spcPct val="0"/>
              </a:spcBef>
              <a:spcAft>
                <a:spcPct val="0"/>
              </a:spcAft>
              <a:defRPr>
                <a:solidFill>
                  <a:schemeClr val="tx1"/>
                </a:solidFill>
                <a:latin typeface="Roboto Light" panose="02000000000000000000" pitchFamily="2" charset="0"/>
              </a:defRPr>
            </a:lvl8pPr>
            <a:lvl9pPr marL="3886200" indent="-228600" fontAlgn="base">
              <a:spcBef>
                <a:spcPct val="0"/>
              </a:spcBef>
              <a:spcAft>
                <a:spcPct val="0"/>
              </a:spcAft>
              <a:defRPr>
                <a:solidFill>
                  <a:schemeClr val="tx1"/>
                </a:solidFill>
                <a:latin typeface="Roboto Light" panose="02000000000000000000" pitchFamily="2" charset="0"/>
              </a:defRPr>
            </a:lvl9pPr>
          </a:lstStyle>
          <a:p>
            <a:pPr algn="ctr" eaLnBrk="1" hangingPunct="1">
              <a:defRPr/>
            </a:pPr>
            <a:r>
              <a:rPr lang="en-US" altLang="en-US" sz="4400" dirty="0"/>
              <a:t>Instructions - Delete this page</a:t>
            </a:r>
          </a:p>
          <a:p>
            <a:pPr>
              <a:defRPr/>
            </a:pPr>
            <a:br>
              <a:rPr lang="en-US" sz="2400" dirty="0"/>
            </a:br>
            <a:endParaRPr lang="en-US" sz="2400" dirty="0"/>
          </a:p>
          <a:p>
            <a:pPr marL="347663" indent="-347663">
              <a:buFont typeface="Arial" panose="020B0604020202020204" pitchFamily="34" charset="0"/>
              <a:buChar char="•"/>
              <a:defRPr/>
            </a:pPr>
            <a:r>
              <a:rPr lang="en-US" sz="2400" dirty="0"/>
              <a:t>Update the title page of this presentation with project or program name, location, owner/designer or creator/implementer names, and submission number. </a:t>
            </a:r>
          </a:p>
          <a:p>
            <a:pPr marL="347663" indent="-347663">
              <a:buFont typeface="Arial" panose="020B0604020202020204" pitchFamily="34" charset="0"/>
              <a:buChar char="•"/>
              <a:defRPr/>
            </a:pPr>
            <a:endParaRPr lang="en-US" sz="2400" dirty="0"/>
          </a:p>
          <a:p>
            <a:pPr marL="347663" indent="-347663">
              <a:buFont typeface="Arial" panose="020B0604020202020204" pitchFamily="34" charset="0"/>
              <a:buChar char="•"/>
              <a:defRPr/>
            </a:pPr>
            <a:r>
              <a:rPr lang="en-US" sz="2400" dirty="0"/>
              <a:t>Once you have started your application, you will find the submission number in the submission platform under My Applications &gt; In Progress. In the # column, your submission number is in the format 2022-###.</a:t>
            </a:r>
          </a:p>
          <a:p>
            <a:pPr marL="347663" indent="-347663">
              <a:buFont typeface="Arial" panose="020B0604020202020204" pitchFamily="34" charset="0"/>
              <a:buChar char="•"/>
              <a:defRPr/>
            </a:pPr>
            <a:endParaRPr lang="en-US" sz="2400" dirty="0"/>
          </a:p>
          <a:p>
            <a:pPr marL="347663" indent="-347663">
              <a:buFont typeface="Arial" panose="020B0604020202020204" pitchFamily="34" charset="0"/>
              <a:buChar char="•"/>
              <a:defRPr/>
            </a:pPr>
            <a:r>
              <a:rPr lang="en-US" sz="2400" dirty="0"/>
              <a:t>Add to the presentation all images (including locator map, site plan, aerial image, and other images) that you upload to the submission form. Please do not add anything to the presentation other than the images you upload to the submission form. You can add more pages to this presentation to include all the images you uploaded.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4">
            <a:extLst>
              <a:ext uri="{FF2B5EF4-FFF2-40B4-BE49-F238E27FC236}">
                <a16:creationId xmlns:a16="http://schemas.microsoft.com/office/drawing/2014/main" id="{1DBC30C3-0159-449A-951E-158816A59EF6}"/>
              </a:ext>
            </a:extLst>
          </p:cNvPr>
          <p:cNvSpPr txBox="1">
            <a:spLocks noChangeArrowheads="1"/>
          </p:cNvSpPr>
          <p:nvPr/>
        </p:nvSpPr>
        <p:spPr bwMode="auto">
          <a:xfrm>
            <a:off x="3322638" y="3044825"/>
            <a:ext cx="55467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9pPr>
          </a:lstStyle>
          <a:p>
            <a:pPr algn="ctr" eaLnBrk="1" hangingPunct="1">
              <a:lnSpc>
                <a:spcPct val="100000"/>
              </a:lnSpc>
              <a:spcBef>
                <a:spcPct val="0"/>
              </a:spcBef>
              <a:buFontTx/>
              <a:buNone/>
            </a:pPr>
            <a:r>
              <a:rPr lang="en-US" altLang="en-US" sz="4400">
                <a:solidFill>
                  <a:schemeClr val="bg1"/>
                </a:solidFill>
              </a:rPr>
              <a:t>Insert image</a:t>
            </a:r>
          </a:p>
        </p:txBody>
      </p:sp>
      <p:sp>
        <p:nvSpPr>
          <p:cNvPr id="11267" name="TextBox 2">
            <a:extLst>
              <a:ext uri="{FF2B5EF4-FFF2-40B4-BE49-F238E27FC236}">
                <a16:creationId xmlns:a16="http://schemas.microsoft.com/office/drawing/2014/main" id="{7E588375-2E66-42DB-992E-1CE84CFE4208}"/>
              </a:ext>
            </a:extLst>
          </p:cNvPr>
          <p:cNvSpPr txBox="1">
            <a:spLocks noChangeArrowheads="1"/>
          </p:cNvSpPr>
          <p:nvPr/>
        </p:nvSpPr>
        <p:spPr bwMode="auto">
          <a:xfrm>
            <a:off x="5732463" y="6400800"/>
            <a:ext cx="6257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9pPr>
          </a:lstStyle>
          <a:p>
            <a:pPr algn="r" eaLnBrk="1" hangingPunct="1">
              <a:lnSpc>
                <a:spcPct val="100000"/>
              </a:lnSpc>
              <a:spcBef>
                <a:spcPct val="0"/>
              </a:spcBef>
              <a:buFontTx/>
              <a:buNone/>
            </a:pPr>
            <a:r>
              <a:rPr lang="en-US" altLang="en-US" sz="1800" dirty="0">
                <a:solidFill>
                  <a:schemeClr val="bg1"/>
                </a:solidFill>
                <a:latin typeface="Roboto" panose="02000000000000000000" pitchFamily="2" charset="0"/>
                <a:ea typeface="Roboto" panose="02000000000000000000" pitchFamily="2" charset="0"/>
                <a:cs typeface="Roboto" panose="02000000000000000000" pitchFamily="2" charset="0"/>
              </a:rPr>
              <a:t>Submission  2022-###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4">
            <a:extLst>
              <a:ext uri="{FF2B5EF4-FFF2-40B4-BE49-F238E27FC236}">
                <a16:creationId xmlns:a16="http://schemas.microsoft.com/office/drawing/2014/main" id="{FB13E05B-DFA5-4E43-864F-FB33378FB77D}"/>
              </a:ext>
            </a:extLst>
          </p:cNvPr>
          <p:cNvSpPr txBox="1">
            <a:spLocks noChangeArrowheads="1"/>
          </p:cNvSpPr>
          <p:nvPr/>
        </p:nvSpPr>
        <p:spPr bwMode="auto">
          <a:xfrm>
            <a:off x="3322638" y="3044825"/>
            <a:ext cx="55467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9pPr>
          </a:lstStyle>
          <a:p>
            <a:pPr algn="ctr" eaLnBrk="1" hangingPunct="1">
              <a:lnSpc>
                <a:spcPct val="100000"/>
              </a:lnSpc>
              <a:spcBef>
                <a:spcPct val="0"/>
              </a:spcBef>
              <a:buFontTx/>
              <a:buNone/>
            </a:pPr>
            <a:r>
              <a:rPr lang="en-US" altLang="en-US" sz="4400">
                <a:solidFill>
                  <a:schemeClr val="bg1"/>
                </a:solidFill>
              </a:rPr>
              <a:t>Insert image</a:t>
            </a:r>
          </a:p>
        </p:txBody>
      </p:sp>
      <p:sp>
        <p:nvSpPr>
          <p:cNvPr id="12291" name="TextBox 2">
            <a:extLst>
              <a:ext uri="{FF2B5EF4-FFF2-40B4-BE49-F238E27FC236}">
                <a16:creationId xmlns:a16="http://schemas.microsoft.com/office/drawing/2014/main" id="{099F041A-03E5-4997-8557-D200E2C3C8FA}"/>
              </a:ext>
            </a:extLst>
          </p:cNvPr>
          <p:cNvSpPr txBox="1">
            <a:spLocks noChangeArrowheads="1"/>
          </p:cNvSpPr>
          <p:nvPr/>
        </p:nvSpPr>
        <p:spPr bwMode="auto">
          <a:xfrm>
            <a:off x="5732463" y="6400800"/>
            <a:ext cx="6257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9pPr>
          </a:lstStyle>
          <a:p>
            <a:pPr algn="r" eaLnBrk="1" hangingPunct="1">
              <a:lnSpc>
                <a:spcPct val="100000"/>
              </a:lnSpc>
              <a:spcBef>
                <a:spcPct val="0"/>
              </a:spcBef>
              <a:buFontTx/>
              <a:buNone/>
            </a:pPr>
            <a:r>
              <a:rPr lang="en-US" altLang="en-US" sz="1800" dirty="0">
                <a:solidFill>
                  <a:schemeClr val="bg1"/>
                </a:solidFill>
                <a:latin typeface="Roboto" panose="02000000000000000000" pitchFamily="2" charset="0"/>
                <a:ea typeface="Roboto" panose="02000000000000000000" pitchFamily="2" charset="0"/>
                <a:cs typeface="Roboto" panose="02000000000000000000" pitchFamily="2" charset="0"/>
              </a:rPr>
              <a:t>Submission  2022-###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4">
            <a:extLst>
              <a:ext uri="{FF2B5EF4-FFF2-40B4-BE49-F238E27FC236}">
                <a16:creationId xmlns:a16="http://schemas.microsoft.com/office/drawing/2014/main" id="{BB11B4BB-6065-429A-B4DB-8DA5D010A693}"/>
              </a:ext>
            </a:extLst>
          </p:cNvPr>
          <p:cNvSpPr txBox="1">
            <a:spLocks noChangeArrowheads="1"/>
          </p:cNvSpPr>
          <p:nvPr/>
        </p:nvSpPr>
        <p:spPr bwMode="auto">
          <a:xfrm>
            <a:off x="3322638" y="3044825"/>
            <a:ext cx="55467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9pPr>
          </a:lstStyle>
          <a:p>
            <a:pPr algn="ctr" eaLnBrk="1" hangingPunct="1">
              <a:lnSpc>
                <a:spcPct val="100000"/>
              </a:lnSpc>
              <a:spcBef>
                <a:spcPct val="0"/>
              </a:spcBef>
              <a:buFontTx/>
              <a:buNone/>
            </a:pPr>
            <a:r>
              <a:rPr lang="en-US" altLang="en-US" sz="4400">
                <a:solidFill>
                  <a:schemeClr val="bg1"/>
                </a:solidFill>
              </a:rPr>
              <a:t>Insert image</a:t>
            </a:r>
          </a:p>
        </p:txBody>
      </p:sp>
      <p:sp>
        <p:nvSpPr>
          <p:cNvPr id="13315" name="TextBox 2">
            <a:extLst>
              <a:ext uri="{FF2B5EF4-FFF2-40B4-BE49-F238E27FC236}">
                <a16:creationId xmlns:a16="http://schemas.microsoft.com/office/drawing/2014/main" id="{CD0CD8F0-1E63-4879-95D1-A31F081A06A1}"/>
              </a:ext>
            </a:extLst>
          </p:cNvPr>
          <p:cNvSpPr txBox="1">
            <a:spLocks noChangeArrowheads="1"/>
          </p:cNvSpPr>
          <p:nvPr/>
        </p:nvSpPr>
        <p:spPr bwMode="auto">
          <a:xfrm>
            <a:off x="5732463" y="6400800"/>
            <a:ext cx="6257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9pPr>
          </a:lstStyle>
          <a:p>
            <a:pPr algn="r" eaLnBrk="1" hangingPunct="1">
              <a:lnSpc>
                <a:spcPct val="100000"/>
              </a:lnSpc>
              <a:spcBef>
                <a:spcPct val="0"/>
              </a:spcBef>
              <a:buFontTx/>
              <a:buNone/>
            </a:pPr>
            <a:r>
              <a:rPr lang="en-US" altLang="en-US" sz="1800" dirty="0">
                <a:solidFill>
                  <a:schemeClr val="bg1"/>
                </a:solidFill>
                <a:latin typeface="Roboto" panose="02000000000000000000" pitchFamily="2" charset="0"/>
                <a:ea typeface="Roboto" panose="02000000000000000000" pitchFamily="2" charset="0"/>
                <a:cs typeface="Roboto" panose="02000000000000000000" pitchFamily="2" charset="0"/>
              </a:rPr>
              <a:t>Submission  2022-###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4">
            <a:extLst>
              <a:ext uri="{FF2B5EF4-FFF2-40B4-BE49-F238E27FC236}">
                <a16:creationId xmlns:a16="http://schemas.microsoft.com/office/drawing/2014/main" id="{BB11B4BB-6065-429A-B4DB-8DA5D010A693}"/>
              </a:ext>
            </a:extLst>
          </p:cNvPr>
          <p:cNvSpPr txBox="1">
            <a:spLocks noChangeArrowheads="1"/>
          </p:cNvSpPr>
          <p:nvPr/>
        </p:nvSpPr>
        <p:spPr bwMode="auto">
          <a:xfrm>
            <a:off x="3322638" y="3044825"/>
            <a:ext cx="55467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9pPr>
          </a:lstStyle>
          <a:p>
            <a:pPr algn="ctr" eaLnBrk="1" hangingPunct="1">
              <a:lnSpc>
                <a:spcPct val="100000"/>
              </a:lnSpc>
              <a:spcBef>
                <a:spcPct val="0"/>
              </a:spcBef>
              <a:buFontTx/>
              <a:buNone/>
            </a:pPr>
            <a:r>
              <a:rPr lang="en-US" altLang="en-US" sz="4400">
                <a:solidFill>
                  <a:schemeClr val="bg1"/>
                </a:solidFill>
              </a:rPr>
              <a:t>Insert image</a:t>
            </a:r>
          </a:p>
        </p:txBody>
      </p:sp>
      <p:sp>
        <p:nvSpPr>
          <p:cNvPr id="13315" name="TextBox 2">
            <a:extLst>
              <a:ext uri="{FF2B5EF4-FFF2-40B4-BE49-F238E27FC236}">
                <a16:creationId xmlns:a16="http://schemas.microsoft.com/office/drawing/2014/main" id="{CD0CD8F0-1E63-4879-95D1-A31F081A06A1}"/>
              </a:ext>
            </a:extLst>
          </p:cNvPr>
          <p:cNvSpPr txBox="1">
            <a:spLocks noChangeArrowheads="1"/>
          </p:cNvSpPr>
          <p:nvPr/>
        </p:nvSpPr>
        <p:spPr bwMode="auto">
          <a:xfrm>
            <a:off x="5732463" y="6400800"/>
            <a:ext cx="6257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9pPr>
          </a:lstStyle>
          <a:p>
            <a:pPr algn="r" eaLnBrk="1" hangingPunct="1">
              <a:lnSpc>
                <a:spcPct val="100000"/>
              </a:lnSpc>
              <a:spcBef>
                <a:spcPct val="0"/>
              </a:spcBef>
              <a:buFontTx/>
              <a:buNone/>
            </a:pPr>
            <a:r>
              <a:rPr lang="en-US" altLang="en-US" sz="1800" dirty="0">
                <a:solidFill>
                  <a:schemeClr val="bg1"/>
                </a:solidFill>
                <a:latin typeface="Roboto" panose="02000000000000000000" pitchFamily="2" charset="0"/>
                <a:ea typeface="Roboto" panose="02000000000000000000" pitchFamily="2" charset="0"/>
                <a:cs typeface="Roboto" panose="02000000000000000000" pitchFamily="2" charset="0"/>
              </a:rPr>
              <a:t>Submission  2022-###</a:t>
            </a:r>
          </a:p>
        </p:txBody>
      </p:sp>
    </p:spTree>
    <p:extLst>
      <p:ext uri="{BB962C8B-B14F-4D97-AF65-F5344CB8AC3E}">
        <p14:creationId xmlns:p14="http://schemas.microsoft.com/office/powerpoint/2010/main" val="3743968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4">
            <a:extLst>
              <a:ext uri="{FF2B5EF4-FFF2-40B4-BE49-F238E27FC236}">
                <a16:creationId xmlns:a16="http://schemas.microsoft.com/office/drawing/2014/main" id="{BB11B4BB-6065-429A-B4DB-8DA5D010A693}"/>
              </a:ext>
            </a:extLst>
          </p:cNvPr>
          <p:cNvSpPr txBox="1">
            <a:spLocks noChangeArrowheads="1"/>
          </p:cNvSpPr>
          <p:nvPr/>
        </p:nvSpPr>
        <p:spPr bwMode="auto">
          <a:xfrm>
            <a:off x="3322638" y="3044825"/>
            <a:ext cx="55467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9pPr>
          </a:lstStyle>
          <a:p>
            <a:pPr algn="ctr" eaLnBrk="1" hangingPunct="1">
              <a:lnSpc>
                <a:spcPct val="100000"/>
              </a:lnSpc>
              <a:spcBef>
                <a:spcPct val="0"/>
              </a:spcBef>
              <a:buFontTx/>
              <a:buNone/>
            </a:pPr>
            <a:r>
              <a:rPr lang="en-US" altLang="en-US" sz="4400">
                <a:solidFill>
                  <a:schemeClr val="bg1"/>
                </a:solidFill>
              </a:rPr>
              <a:t>Insert image</a:t>
            </a:r>
          </a:p>
        </p:txBody>
      </p:sp>
      <p:sp>
        <p:nvSpPr>
          <p:cNvPr id="13315" name="TextBox 2">
            <a:extLst>
              <a:ext uri="{FF2B5EF4-FFF2-40B4-BE49-F238E27FC236}">
                <a16:creationId xmlns:a16="http://schemas.microsoft.com/office/drawing/2014/main" id="{CD0CD8F0-1E63-4879-95D1-A31F081A06A1}"/>
              </a:ext>
            </a:extLst>
          </p:cNvPr>
          <p:cNvSpPr txBox="1">
            <a:spLocks noChangeArrowheads="1"/>
          </p:cNvSpPr>
          <p:nvPr/>
        </p:nvSpPr>
        <p:spPr bwMode="auto">
          <a:xfrm>
            <a:off x="5732463" y="6400800"/>
            <a:ext cx="6257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9pPr>
          </a:lstStyle>
          <a:p>
            <a:pPr algn="r" eaLnBrk="1" hangingPunct="1">
              <a:lnSpc>
                <a:spcPct val="100000"/>
              </a:lnSpc>
              <a:spcBef>
                <a:spcPct val="0"/>
              </a:spcBef>
              <a:buFontTx/>
              <a:buNone/>
            </a:pPr>
            <a:r>
              <a:rPr lang="en-US" altLang="en-US" sz="1800" dirty="0">
                <a:solidFill>
                  <a:schemeClr val="bg1"/>
                </a:solidFill>
                <a:latin typeface="Roboto" panose="02000000000000000000" pitchFamily="2" charset="0"/>
                <a:ea typeface="Roboto" panose="02000000000000000000" pitchFamily="2" charset="0"/>
                <a:cs typeface="Roboto" panose="02000000000000000000" pitchFamily="2" charset="0"/>
              </a:rPr>
              <a:t>Submission  2022-###</a:t>
            </a:r>
          </a:p>
        </p:txBody>
      </p:sp>
    </p:spTree>
    <p:extLst>
      <p:ext uri="{BB962C8B-B14F-4D97-AF65-F5344CB8AC3E}">
        <p14:creationId xmlns:p14="http://schemas.microsoft.com/office/powerpoint/2010/main" val="839542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4">
            <a:extLst>
              <a:ext uri="{FF2B5EF4-FFF2-40B4-BE49-F238E27FC236}">
                <a16:creationId xmlns:a16="http://schemas.microsoft.com/office/drawing/2014/main" id="{BB11B4BB-6065-429A-B4DB-8DA5D010A693}"/>
              </a:ext>
            </a:extLst>
          </p:cNvPr>
          <p:cNvSpPr txBox="1">
            <a:spLocks noChangeArrowheads="1"/>
          </p:cNvSpPr>
          <p:nvPr/>
        </p:nvSpPr>
        <p:spPr bwMode="auto">
          <a:xfrm>
            <a:off x="3322638" y="3044825"/>
            <a:ext cx="55467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9pPr>
          </a:lstStyle>
          <a:p>
            <a:pPr algn="ctr" eaLnBrk="1" hangingPunct="1">
              <a:lnSpc>
                <a:spcPct val="100000"/>
              </a:lnSpc>
              <a:spcBef>
                <a:spcPct val="0"/>
              </a:spcBef>
              <a:buFontTx/>
              <a:buNone/>
            </a:pPr>
            <a:r>
              <a:rPr lang="en-US" altLang="en-US" sz="4400">
                <a:solidFill>
                  <a:schemeClr val="bg1"/>
                </a:solidFill>
              </a:rPr>
              <a:t>Insert image</a:t>
            </a:r>
          </a:p>
        </p:txBody>
      </p:sp>
      <p:sp>
        <p:nvSpPr>
          <p:cNvPr id="13315" name="TextBox 2">
            <a:extLst>
              <a:ext uri="{FF2B5EF4-FFF2-40B4-BE49-F238E27FC236}">
                <a16:creationId xmlns:a16="http://schemas.microsoft.com/office/drawing/2014/main" id="{CD0CD8F0-1E63-4879-95D1-A31F081A06A1}"/>
              </a:ext>
            </a:extLst>
          </p:cNvPr>
          <p:cNvSpPr txBox="1">
            <a:spLocks noChangeArrowheads="1"/>
          </p:cNvSpPr>
          <p:nvPr/>
        </p:nvSpPr>
        <p:spPr bwMode="auto">
          <a:xfrm>
            <a:off x="5732463" y="6400800"/>
            <a:ext cx="6257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9pPr>
          </a:lstStyle>
          <a:p>
            <a:pPr algn="r" eaLnBrk="1" hangingPunct="1">
              <a:lnSpc>
                <a:spcPct val="100000"/>
              </a:lnSpc>
              <a:spcBef>
                <a:spcPct val="0"/>
              </a:spcBef>
              <a:buFontTx/>
              <a:buNone/>
            </a:pPr>
            <a:r>
              <a:rPr lang="en-US" altLang="en-US" sz="1800" dirty="0">
                <a:solidFill>
                  <a:schemeClr val="bg1"/>
                </a:solidFill>
                <a:latin typeface="Roboto" panose="02000000000000000000" pitchFamily="2" charset="0"/>
                <a:ea typeface="Roboto" panose="02000000000000000000" pitchFamily="2" charset="0"/>
                <a:cs typeface="Roboto" panose="02000000000000000000" pitchFamily="2" charset="0"/>
              </a:rPr>
              <a:t>Submission  2022-###</a:t>
            </a:r>
          </a:p>
        </p:txBody>
      </p:sp>
    </p:spTree>
    <p:extLst>
      <p:ext uri="{BB962C8B-B14F-4D97-AF65-F5344CB8AC3E}">
        <p14:creationId xmlns:p14="http://schemas.microsoft.com/office/powerpoint/2010/main" val="2998019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4">
            <a:extLst>
              <a:ext uri="{FF2B5EF4-FFF2-40B4-BE49-F238E27FC236}">
                <a16:creationId xmlns:a16="http://schemas.microsoft.com/office/drawing/2014/main" id="{BB11B4BB-6065-429A-B4DB-8DA5D010A693}"/>
              </a:ext>
            </a:extLst>
          </p:cNvPr>
          <p:cNvSpPr txBox="1">
            <a:spLocks noChangeArrowheads="1"/>
          </p:cNvSpPr>
          <p:nvPr/>
        </p:nvSpPr>
        <p:spPr bwMode="auto">
          <a:xfrm>
            <a:off x="3322638" y="3044825"/>
            <a:ext cx="55467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9pPr>
          </a:lstStyle>
          <a:p>
            <a:pPr algn="ctr" eaLnBrk="1" hangingPunct="1">
              <a:lnSpc>
                <a:spcPct val="100000"/>
              </a:lnSpc>
              <a:spcBef>
                <a:spcPct val="0"/>
              </a:spcBef>
              <a:buFontTx/>
              <a:buNone/>
            </a:pPr>
            <a:r>
              <a:rPr lang="en-US" altLang="en-US" sz="4400">
                <a:solidFill>
                  <a:schemeClr val="bg1"/>
                </a:solidFill>
              </a:rPr>
              <a:t>Insert image</a:t>
            </a:r>
          </a:p>
        </p:txBody>
      </p:sp>
      <p:sp>
        <p:nvSpPr>
          <p:cNvPr id="13315" name="TextBox 2">
            <a:extLst>
              <a:ext uri="{FF2B5EF4-FFF2-40B4-BE49-F238E27FC236}">
                <a16:creationId xmlns:a16="http://schemas.microsoft.com/office/drawing/2014/main" id="{CD0CD8F0-1E63-4879-95D1-A31F081A06A1}"/>
              </a:ext>
            </a:extLst>
          </p:cNvPr>
          <p:cNvSpPr txBox="1">
            <a:spLocks noChangeArrowheads="1"/>
          </p:cNvSpPr>
          <p:nvPr/>
        </p:nvSpPr>
        <p:spPr bwMode="auto">
          <a:xfrm>
            <a:off x="5732463" y="6400800"/>
            <a:ext cx="6257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9pPr>
          </a:lstStyle>
          <a:p>
            <a:pPr algn="r" eaLnBrk="1" hangingPunct="1">
              <a:lnSpc>
                <a:spcPct val="100000"/>
              </a:lnSpc>
              <a:spcBef>
                <a:spcPct val="0"/>
              </a:spcBef>
              <a:buFontTx/>
              <a:buNone/>
            </a:pPr>
            <a:r>
              <a:rPr lang="en-US" altLang="en-US" sz="1800" dirty="0">
                <a:solidFill>
                  <a:schemeClr val="bg1"/>
                </a:solidFill>
                <a:latin typeface="Roboto" panose="02000000000000000000" pitchFamily="2" charset="0"/>
                <a:ea typeface="Roboto" panose="02000000000000000000" pitchFamily="2" charset="0"/>
                <a:cs typeface="Roboto" panose="02000000000000000000" pitchFamily="2" charset="0"/>
              </a:rPr>
              <a:t>Submission  2022-###</a:t>
            </a:r>
          </a:p>
        </p:txBody>
      </p:sp>
    </p:spTree>
    <p:extLst>
      <p:ext uri="{BB962C8B-B14F-4D97-AF65-F5344CB8AC3E}">
        <p14:creationId xmlns:p14="http://schemas.microsoft.com/office/powerpoint/2010/main" val="1770201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4">
            <a:extLst>
              <a:ext uri="{FF2B5EF4-FFF2-40B4-BE49-F238E27FC236}">
                <a16:creationId xmlns:a16="http://schemas.microsoft.com/office/drawing/2014/main" id="{BB11B4BB-6065-429A-B4DB-8DA5D010A693}"/>
              </a:ext>
            </a:extLst>
          </p:cNvPr>
          <p:cNvSpPr txBox="1">
            <a:spLocks noChangeArrowheads="1"/>
          </p:cNvSpPr>
          <p:nvPr/>
        </p:nvSpPr>
        <p:spPr bwMode="auto">
          <a:xfrm>
            <a:off x="3322638" y="3044825"/>
            <a:ext cx="55467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9pPr>
          </a:lstStyle>
          <a:p>
            <a:pPr algn="ctr" eaLnBrk="1" hangingPunct="1">
              <a:lnSpc>
                <a:spcPct val="100000"/>
              </a:lnSpc>
              <a:spcBef>
                <a:spcPct val="0"/>
              </a:spcBef>
              <a:buFontTx/>
              <a:buNone/>
            </a:pPr>
            <a:r>
              <a:rPr lang="en-US" altLang="en-US" sz="4400">
                <a:solidFill>
                  <a:schemeClr val="bg1"/>
                </a:solidFill>
              </a:rPr>
              <a:t>Insert image</a:t>
            </a:r>
          </a:p>
        </p:txBody>
      </p:sp>
      <p:sp>
        <p:nvSpPr>
          <p:cNvPr id="13315" name="TextBox 2">
            <a:extLst>
              <a:ext uri="{FF2B5EF4-FFF2-40B4-BE49-F238E27FC236}">
                <a16:creationId xmlns:a16="http://schemas.microsoft.com/office/drawing/2014/main" id="{CD0CD8F0-1E63-4879-95D1-A31F081A06A1}"/>
              </a:ext>
            </a:extLst>
          </p:cNvPr>
          <p:cNvSpPr txBox="1">
            <a:spLocks noChangeArrowheads="1"/>
          </p:cNvSpPr>
          <p:nvPr/>
        </p:nvSpPr>
        <p:spPr bwMode="auto">
          <a:xfrm>
            <a:off x="5732463" y="6400800"/>
            <a:ext cx="6257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9pPr>
          </a:lstStyle>
          <a:p>
            <a:pPr algn="r" eaLnBrk="1" hangingPunct="1">
              <a:lnSpc>
                <a:spcPct val="100000"/>
              </a:lnSpc>
              <a:spcBef>
                <a:spcPct val="0"/>
              </a:spcBef>
              <a:buFontTx/>
              <a:buNone/>
            </a:pPr>
            <a:r>
              <a:rPr lang="en-US" altLang="en-US" sz="1800" dirty="0">
                <a:solidFill>
                  <a:schemeClr val="bg1"/>
                </a:solidFill>
                <a:latin typeface="Roboto" panose="02000000000000000000" pitchFamily="2" charset="0"/>
                <a:ea typeface="Roboto" panose="02000000000000000000" pitchFamily="2" charset="0"/>
                <a:cs typeface="Roboto" panose="02000000000000000000" pitchFamily="2" charset="0"/>
              </a:rPr>
              <a:t>Submission  2022-###</a:t>
            </a:r>
          </a:p>
        </p:txBody>
      </p:sp>
    </p:spTree>
    <p:extLst>
      <p:ext uri="{BB962C8B-B14F-4D97-AF65-F5344CB8AC3E}">
        <p14:creationId xmlns:p14="http://schemas.microsoft.com/office/powerpoint/2010/main" val="1565927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4">
            <a:extLst>
              <a:ext uri="{FF2B5EF4-FFF2-40B4-BE49-F238E27FC236}">
                <a16:creationId xmlns:a16="http://schemas.microsoft.com/office/drawing/2014/main" id="{BB11B4BB-6065-429A-B4DB-8DA5D010A693}"/>
              </a:ext>
            </a:extLst>
          </p:cNvPr>
          <p:cNvSpPr txBox="1">
            <a:spLocks noChangeArrowheads="1"/>
          </p:cNvSpPr>
          <p:nvPr/>
        </p:nvSpPr>
        <p:spPr bwMode="auto">
          <a:xfrm>
            <a:off x="3322638" y="3044825"/>
            <a:ext cx="55467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9pPr>
          </a:lstStyle>
          <a:p>
            <a:pPr algn="ctr" eaLnBrk="1" hangingPunct="1">
              <a:lnSpc>
                <a:spcPct val="100000"/>
              </a:lnSpc>
              <a:spcBef>
                <a:spcPct val="0"/>
              </a:spcBef>
              <a:buFontTx/>
              <a:buNone/>
            </a:pPr>
            <a:r>
              <a:rPr lang="en-US" altLang="en-US" sz="4400">
                <a:solidFill>
                  <a:schemeClr val="bg1"/>
                </a:solidFill>
              </a:rPr>
              <a:t>Insert image</a:t>
            </a:r>
          </a:p>
        </p:txBody>
      </p:sp>
      <p:sp>
        <p:nvSpPr>
          <p:cNvPr id="13315" name="TextBox 2">
            <a:extLst>
              <a:ext uri="{FF2B5EF4-FFF2-40B4-BE49-F238E27FC236}">
                <a16:creationId xmlns:a16="http://schemas.microsoft.com/office/drawing/2014/main" id="{CD0CD8F0-1E63-4879-95D1-A31F081A06A1}"/>
              </a:ext>
            </a:extLst>
          </p:cNvPr>
          <p:cNvSpPr txBox="1">
            <a:spLocks noChangeArrowheads="1"/>
          </p:cNvSpPr>
          <p:nvPr/>
        </p:nvSpPr>
        <p:spPr bwMode="auto">
          <a:xfrm>
            <a:off x="5732463" y="6400800"/>
            <a:ext cx="6257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9pPr>
          </a:lstStyle>
          <a:p>
            <a:pPr algn="r" eaLnBrk="1" hangingPunct="1">
              <a:lnSpc>
                <a:spcPct val="100000"/>
              </a:lnSpc>
              <a:spcBef>
                <a:spcPct val="0"/>
              </a:spcBef>
              <a:buFontTx/>
              <a:buNone/>
            </a:pPr>
            <a:r>
              <a:rPr lang="en-US" altLang="en-US" sz="1800" dirty="0">
                <a:solidFill>
                  <a:schemeClr val="bg1"/>
                </a:solidFill>
                <a:latin typeface="Roboto" panose="02000000000000000000" pitchFamily="2" charset="0"/>
                <a:ea typeface="Roboto" panose="02000000000000000000" pitchFamily="2" charset="0"/>
                <a:cs typeface="Roboto" panose="02000000000000000000" pitchFamily="2" charset="0"/>
              </a:rPr>
              <a:t>Submission  2022-###</a:t>
            </a:r>
          </a:p>
        </p:txBody>
      </p:sp>
    </p:spTree>
    <p:extLst>
      <p:ext uri="{BB962C8B-B14F-4D97-AF65-F5344CB8AC3E}">
        <p14:creationId xmlns:p14="http://schemas.microsoft.com/office/powerpoint/2010/main" val="4106412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4">
            <a:extLst>
              <a:ext uri="{FF2B5EF4-FFF2-40B4-BE49-F238E27FC236}">
                <a16:creationId xmlns:a16="http://schemas.microsoft.com/office/drawing/2014/main" id="{BB11B4BB-6065-429A-B4DB-8DA5D010A693}"/>
              </a:ext>
            </a:extLst>
          </p:cNvPr>
          <p:cNvSpPr txBox="1">
            <a:spLocks noChangeArrowheads="1"/>
          </p:cNvSpPr>
          <p:nvPr/>
        </p:nvSpPr>
        <p:spPr bwMode="auto">
          <a:xfrm>
            <a:off x="3322638" y="3044825"/>
            <a:ext cx="55467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9pPr>
          </a:lstStyle>
          <a:p>
            <a:pPr algn="ctr" eaLnBrk="1" hangingPunct="1">
              <a:lnSpc>
                <a:spcPct val="100000"/>
              </a:lnSpc>
              <a:spcBef>
                <a:spcPct val="0"/>
              </a:spcBef>
              <a:buFontTx/>
              <a:buNone/>
            </a:pPr>
            <a:r>
              <a:rPr lang="en-US" altLang="en-US" sz="4400">
                <a:solidFill>
                  <a:schemeClr val="bg1"/>
                </a:solidFill>
              </a:rPr>
              <a:t>Insert image</a:t>
            </a:r>
          </a:p>
        </p:txBody>
      </p:sp>
      <p:sp>
        <p:nvSpPr>
          <p:cNvPr id="13315" name="TextBox 2">
            <a:extLst>
              <a:ext uri="{FF2B5EF4-FFF2-40B4-BE49-F238E27FC236}">
                <a16:creationId xmlns:a16="http://schemas.microsoft.com/office/drawing/2014/main" id="{CD0CD8F0-1E63-4879-95D1-A31F081A06A1}"/>
              </a:ext>
            </a:extLst>
          </p:cNvPr>
          <p:cNvSpPr txBox="1">
            <a:spLocks noChangeArrowheads="1"/>
          </p:cNvSpPr>
          <p:nvPr/>
        </p:nvSpPr>
        <p:spPr bwMode="auto">
          <a:xfrm>
            <a:off x="5732463" y="6400800"/>
            <a:ext cx="6257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9pPr>
          </a:lstStyle>
          <a:p>
            <a:pPr algn="r" eaLnBrk="1" hangingPunct="1">
              <a:lnSpc>
                <a:spcPct val="100000"/>
              </a:lnSpc>
              <a:spcBef>
                <a:spcPct val="0"/>
              </a:spcBef>
              <a:buFontTx/>
              <a:buNone/>
            </a:pPr>
            <a:r>
              <a:rPr lang="en-US" altLang="en-US" sz="1800" dirty="0">
                <a:solidFill>
                  <a:schemeClr val="bg1"/>
                </a:solidFill>
                <a:latin typeface="Roboto" panose="02000000000000000000" pitchFamily="2" charset="0"/>
                <a:ea typeface="Roboto" panose="02000000000000000000" pitchFamily="2" charset="0"/>
                <a:cs typeface="Roboto" panose="02000000000000000000" pitchFamily="2" charset="0"/>
              </a:rPr>
              <a:t>Submission  2022-###</a:t>
            </a:r>
          </a:p>
        </p:txBody>
      </p:sp>
    </p:spTree>
    <p:extLst>
      <p:ext uri="{BB962C8B-B14F-4D97-AF65-F5344CB8AC3E}">
        <p14:creationId xmlns:p14="http://schemas.microsoft.com/office/powerpoint/2010/main" val="748102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TextBox 4">
            <a:extLst>
              <a:ext uri="{FF2B5EF4-FFF2-40B4-BE49-F238E27FC236}">
                <a16:creationId xmlns:a16="http://schemas.microsoft.com/office/drawing/2014/main" id="{9782C086-0F41-473D-8A07-DD27845ED06A}"/>
              </a:ext>
            </a:extLst>
          </p:cNvPr>
          <p:cNvSpPr txBox="1">
            <a:spLocks noChangeArrowheads="1"/>
          </p:cNvSpPr>
          <p:nvPr/>
        </p:nvSpPr>
        <p:spPr bwMode="auto">
          <a:xfrm>
            <a:off x="315913" y="420688"/>
            <a:ext cx="11528425" cy="5200650"/>
          </a:xfrm>
          <a:prstGeom prst="rect">
            <a:avLst/>
          </a:prstGeom>
          <a:noFill/>
          <a:ln>
            <a:noFill/>
          </a:ln>
        </p:spPr>
        <p:txBody>
          <a:bodyPr>
            <a:spAutoFit/>
          </a:bodyPr>
          <a:lstStyle>
            <a:lvl1pPr>
              <a:defRPr>
                <a:solidFill>
                  <a:schemeClr val="tx1"/>
                </a:solidFill>
                <a:latin typeface="Roboto Light" panose="02000000000000000000" pitchFamily="2" charset="0"/>
              </a:defRPr>
            </a:lvl1pPr>
            <a:lvl2pPr marL="742950" indent="-285750">
              <a:defRPr>
                <a:solidFill>
                  <a:schemeClr val="tx1"/>
                </a:solidFill>
                <a:latin typeface="Roboto Light" panose="02000000000000000000" pitchFamily="2" charset="0"/>
              </a:defRPr>
            </a:lvl2pPr>
            <a:lvl3pPr marL="1143000" indent="-228600">
              <a:defRPr>
                <a:solidFill>
                  <a:schemeClr val="tx1"/>
                </a:solidFill>
                <a:latin typeface="Roboto Light" panose="02000000000000000000" pitchFamily="2" charset="0"/>
              </a:defRPr>
            </a:lvl3pPr>
            <a:lvl4pPr marL="1600200" indent="-228600">
              <a:defRPr>
                <a:solidFill>
                  <a:schemeClr val="tx1"/>
                </a:solidFill>
                <a:latin typeface="Roboto Light" panose="02000000000000000000" pitchFamily="2" charset="0"/>
              </a:defRPr>
            </a:lvl4pPr>
            <a:lvl5pPr marL="2057400" indent="-228600">
              <a:defRPr>
                <a:solidFill>
                  <a:schemeClr val="tx1"/>
                </a:solidFill>
                <a:latin typeface="Roboto Light" panose="02000000000000000000" pitchFamily="2" charset="0"/>
              </a:defRPr>
            </a:lvl5pPr>
            <a:lvl6pPr marL="2514600" indent="-228600" fontAlgn="base">
              <a:spcBef>
                <a:spcPct val="0"/>
              </a:spcBef>
              <a:spcAft>
                <a:spcPct val="0"/>
              </a:spcAft>
              <a:defRPr>
                <a:solidFill>
                  <a:schemeClr val="tx1"/>
                </a:solidFill>
                <a:latin typeface="Roboto Light" panose="02000000000000000000" pitchFamily="2" charset="0"/>
              </a:defRPr>
            </a:lvl6pPr>
            <a:lvl7pPr marL="2971800" indent="-228600" fontAlgn="base">
              <a:spcBef>
                <a:spcPct val="0"/>
              </a:spcBef>
              <a:spcAft>
                <a:spcPct val="0"/>
              </a:spcAft>
              <a:defRPr>
                <a:solidFill>
                  <a:schemeClr val="tx1"/>
                </a:solidFill>
                <a:latin typeface="Roboto Light" panose="02000000000000000000" pitchFamily="2" charset="0"/>
              </a:defRPr>
            </a:lvl7pPr>
            <a:lvl8pPr marL="3429000" indent="-228600" fontAlgn="base">
              <a:spcBef>
                <a:spcPct val="0"/>
              </a:spcBef>
              <a:spcAft>
                <a:spcPct val="0"/>
              </a:spcAft>
              <a:defRPr>
                <a:solidFill>
                  <a:schemeClr val="tx1"/>
                </a:solidFill>
                <a:latin typeface="Roboto Light" panose="02000000000000000000" pitchFamily="2" charset="0"/>
              </a:defRPr>
            </a:lvl8pPr>
            <a:lvl9pPr marL="3886200" indent="-228600" fontAlgn="base">
              <a:spcBef>
                <a:spcPct val="0"/>
              </a:spcBef>
              <a:spcAft>
                <a:spcPct val="0"/>
              </a:spcAft>
              <a:defRPr>
                <a:solidFill>
                  <a:schemeClr val="tx1"/>
                </a:solidFill>
                <a:latin typeface="Roboto Light" panose="02000000000000000000" pitchFamily="2" charset="0"/>
              </a:defRPr>
            </a:lvl9pPr>
          </a:lstStyle>
          <a:p>
            <a:pPr algn="ctr" eaLnBrk="1" hangingPunct="1">
              <a:defRPr/>
            </a:pPr>
            <a:r>
              <a:rPr lang="en-US" altLang="en-US" sz="4400" dirty="0"/>
              <a:t>Instructions - Delete this page</a:t>
            </a:r>
          </a:p>
          <a:p>
            <a:pPr marL="342900" indent="-342900">
              <a:buFont typeface="Arial" panose="020B0604020202020204" pitchFamily="34" charset="0"/>
              <a:buChar char="•"/>
              <a:defRPr/>
            </a:pPr>
            <a:endParaRPr lang="en-US" sz="2400" dirty="0"/>
          </a:p>
          <a:p>
            <a:pPr marL="342900" indent="-342900">
              <a:buFont typeface="Arial" panose="020B0604020202020204" pitchFamily="34" charset="0"/>
              <a:buChar char="•"/>
              <a:defRPr/>
            </a:pPr>
            <a:r>
              <a:rPr lang="en-US" sz="2400" dirty="0"/>
              <a:t>Save the presentation using the following naming convention: </a:t>
            </a:r>
            <a:r>
              <a:rPr lang="en-US" sz="2400" dirty="0" err="1"/>
              <a:t>AAE_ProjectName_Submission</a:t>
            </a:r>
            <a:r>
              <a:rPr lang="en-US" sz="2400" dirty="0"/>
              <a:t> Number.pptx.</a:t>
            </a:r>
          </a:p>
          <a:p>
            <a:pPr marL="342900" indent="-342900">
              <a:buFont typeface="Arial" panose="020B0604020202020204" pitchFamily="34" charset="0"/>
              <a:buChar char="•"/>
              <a:defRPr/>
            </a:pPr>
            <a:endParaRPr lang="en-US" sz="2400" dirty="0"/>
          </a:p>
          <a:p>
            <a:pPr marL="347663" indent="-347663">
              <a:buFont typeface="Arial" panose="020B0604020202020204" pitchFamily="34" charset="0"/>
              <a:buChar char="•"/>
              <a:defRPr/>
            </a:pPr>
            <a:r>
              <a:rPr lang="en-US" sz="2400" dirty="0"/>
              <a:t>Upload the presentation in PowerPoint or PDF format. If you have any problem uploading the presentation, you can upload a placeholder document to the submission form and then email </a:t>
            </a:r>
            <a:r>
              <a:rPr lang="en-US" sz="2400" b="1" dirty="0">
                <a:hlinkClick r:id="rId2"/>
              </a:rPr>
              <a:t>awards@uli.org</a:t>
            </a:r>
            <a:r>
              <a:rPr lang="en-US" sz="2400" dirty="0"/>
              <a:t> with a link to download this presentation.</a:t>
            </a:r>
          </a:p>
          <a:p>
            <a:pPr marL="347663" indent="-347663">
              <a:buFont typeface="Arial" panose="020B0604020202020204" pitchFamily="34" charset="0"/>
              <a:buChar char="•"/>
              <a:defRPr/>
            </a:pPr>
            <a:endParaRPr lang="en-US" sz="2400" dirty="0"/>
          </a:p>
          <a:p>
            <a:pPr marL="347663" indent="-347663">
              <a:buFont typeface="Arial" panose="020B0604020202020204" pitchFamily="34" charset="0"/>
              <a:buChar char="•"/>
              <a:defRPr/>
            </a:pPr>
            <a:r>
              <a:rPr lang="en-US" sz="2400" dirty="0"/>
              <a:t>Collages are OK but not preferred.</a:t>
            </a:r>
          </a:p>
          <a:p>
            <a:pPr marL="347663" indent="-347663">
              <a:buFont typeface="Arial" panose="020B0604020202020204" pitchFamily="34" charset="0"/>
              <a:buChar char="•"/>
              <a:defRPr/>
            </a:pPr>
            <a:endParaRPr lang="en-US" sz="2400" dirty="0"/>
          </a:p>
          <a:p>
            <a:pPr marL="347663" indent="-347663">
              <a:buFont typeface="Arial" panose="020B0604020202020204" pitchFamily="34" charset="0"/>
              <a:buChar char="•"/>
              <a:defRPr/>
            </a:pPr>
            <a:r>
              <a:rPr lang="en-US" sz="2400" dirty="0"/>
              <a:t>Minimal text is OK but not preferred.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4">
            <a:extLst>
              <a:ext uri="{FF2B5EF4-FFF2-40B4-BE49-F238E27FC236}">
                <a16:creationId xmlns:a16="http://schemas.microsoft.com/office/drawing/2014/main" id="{BB11B4BB-6065-429A-B4DB-8DA5D010A693}"/>
              </a:ext>
            </a:extLst>
          </p:cNvPr>
          <p:cNvSpPr txBox="1">
            <a:spLocks noChangeArrowheads="1"/>
          </p:cNvSpPr>
          <p:nvPr/>
        </p:nvSpPr>
        <p:spPr bwMode="auto">
          <a:xfrm>
            <a:off x="3322638" y="3044825"/>
            <a:ext cx="55467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9pPr>
          </a:lstStyle>
          <a:p>
            <a:pPr algn="ctr" eaLnBrk="1" hangingPunct="1">
              <a:lnSpc>
                <a:spcPct val="100000"/>
              </a:lnSpc>
              <a:spcBef>
                <a:spcPct val="0"/>
              </a:spcBef>
              <a:buFontTx/>
              <a:buNone/>
            </a:pPr>
            <a:r>
              <a:rPr lang="en-US" altLang="en-US" sz="4400">
                <a:solidFill>
                  <a:schemeClr val="bg1"/>
                </a:solidFill>
              </a:rPr>
              <a:t>Insert image</a:t>
            </a:r>
          </a:p>
        </p:txBody>
      </p:sp>
      <p:sp>
        <p:nvSpPr>
          <p:cNvPr id="13315" name="TextBox 2">
            <a:extLst>
              <a:ext uri="{FF2B5EF4-FFF2-40B4-BE49-F238E27FC236}">
                <a16:creationId xmlns:a16="http://schemas.microsoft.com/office/drawing/2014/main" id="{CD0CD8F0-1E63-4879-95D1-A31F081A06A1}"/>
              </a:ext>
            </a:extLst>
          </p:cNvPr>
          <p:cNvSpPr txBox="1">
            <a:spLocks noChangeArrowheads="1"/>
          </p:cNvSpPr>
          <p:nvPr/>
        </p:nvSpPr>
        <p:spPr bwMode="auto">
          <a:xfrm>
            <a:off x="5732463" y="6400800"/>
            <a:ext cx="6257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9pPr>
          </a:lstStyle>
          <a:p>
            <a:pPr algn="r" eaLnBrk="1" hangingPunct="1">
              <a:lnSpc>
                <a:spcPct val="100000"/>
              </a:lnSpc>
              <a:spcBef>
                <a:spcPct val="0"/>
              </a:spcBef>
              <a:buFontTx/>
              <a:buNone/>
            </a:pPr>
            <a:r>
              <a:rPr lang="en-US" altLang="en-US" sz="1800" dirty="0">
                <a:solidFill>
                  <a:schemeClr val="bg1"/>
                </a:solidFill>
                <a:latin typeface="Roboto" panose="02000000000000000000" pitchFamily="2" charset="0"/>
                <a:ea typeface="Roboto" panose="02000000000000000000" pitchFamily="2" charset="0"/>
                <a:cs typeface="Roboto" panose="02000000000000000000" pitchFamily="2" charset="0"/>
              </a:rPr>
              <a:t>Submission  2022-###</a:t>
            </a:r>
          </a:p>
        </p:txBody>
      </p:sp>
    </p:spTree>
    <p:extLst>
      <p:ext uri="{BB962C8B-B14F-4D97-AF65-F5344CB8AC3E}">
        <p14:creationId xmlns:p14="http://schemas.microsoft.com/office/powerpoint/2010/main" val="26128110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TextBox 4">
            <a:extLst>
              <a:ext uri="{FF2B5EF4-FFF2-40B4-BE49-F238E27FC236}">
                <a16:creationId xmlns:a16="http://schemas.microsoft.com/office/drawing/2014/main" id="{C470A06B-56EF-4057-A505-A9E6F7BD11E1}"/>
              </a:ext>
            </a:extLst>
          </p:cNvPr>
          <p:cNvSpPr txBox="1">
            <a:spLocks noChangeArrowheads="1"/>
          </p:cNvSpPr>
          <p:nvPr/>
        </p:nvSpPr>
        <p:spPr bwMode="auto">
          <a:xfrm>
            <a:off x="315913" y="420688"/>
            <a:ext cx="11528425" cy="2986087"/>
          </a:xfrm>
          <a:prstGeom prst="rect">
            <a:avLst/>
          </a:prstGeom>
          <a:noFill/>
          <a:ln>
            <a:noFill/>
          </a:ln>
        </p:spPr>
        <p:txBody>
          <a:bodyPr>
            <a:spAutoFit/>
          </a:bodyPr>
          <a:lstStyle>
            <a:lvl1pPr>
              <a:defRPr>
                <a:solidFill>
                  <a:schemeClr val="tx1"/>
                </a:solidFill>
                <a:latin typeface="Roboto Light" panose="02000000000000000000" pitchFamily="2" charset="0"/>
              </a:defRPr>
            </a:lvl1pPr>
            <a:lvl2pPr marL="742950" indent="-285750">
              <a:defRPr>
                <a:solidFill>
                  <a:schemeClr val="tx1"/>
                </a:solidFill>
                <a:latin typeface="Roboto Light" panose="02000000000000000000" pitchFamily="2" charset="0"/>
              </a:defRPr>
            </a:lvl2pPr>
            <a:lvl3pPr marL="1143000" indent="-228600">
              <a:defRPr>
                <a:solidFill>
                  <a:schemeClr val="tx1"/>
                </a:solidFill>
                <a:latin typeface="Roboto Light" panose="02000000000000000000" pitchFamily="2" charset="0"/>
              </a:defRPr>
            </a:lvl3pPr>
            <a:lvl4pPr marL="1600200" indent="-228600">
              <a:defRPr>
                <a:solidFill>
                  <a:schemeClr val="tx1"/>
                </a:solidFill>
                <a:latin typeface="Roboto Light" panose="02000000000000000000" pitchFamily="2" charset="0"/>
              </a:defRPr>
            </a:lvl4pPr>
            <a:lvl5pPr marL="2057400" indent="-228600">
              <a:defRPr>
                <a:solidFill>
                  <a:schemeClr val="tx1"/>
                </a:solidFill>
                <a:latin typeface="Roboto Light" panose="02000000000000000000" pitchFamily="2" charset="0"/>
              </a:defRPr>
            </a:lvl5pPr>
            <a:lvl6pPr marL="2514600" indent="-228600" fontAlgn="base">
              <a:spcBef>
                <a:spcPct val="0"/>
              </a:spcBef>
              <a:spcAft>
                <a:spcPct val="0"/>
              </a:spcAft>
              <a:defRPr>
                <a:solidFill>
                  <a:schemeClr val="tx1"/>
                </a:solidFill>
                <a:latin typeface="Roboto Light" panose="02000000000000000000" pitchFamily="2" charset="0"/>
              </a:defRPr>
            </a:lvl6pPr>
            <a:lvl7pPr marL="2971800" indent="-228600" fontAlgn="base">
              <a:spcBef>
                <a:spcPct val="0"/>
              </a:spcBef>
              <a:spcAft>
                <a:spcPct val="0"/>
              </a:spcAft>
              <a:defRPr>
                <a:solidFill>
                  <a:schemeClr val="tx1"/>
                </a:solidFill>
                <a:latin typeface="Roboto Light" panose="02000000000000000000" pitchFamily="2" charset="0"/>
              </a:defRPr>
            </a:lvl7pPr>
            <a:lvl8pPr marL="3429000" indent="-228600" fontAlgn="base">
              <a:spcBef>
                <a:spcPct val="0"/>
              </a:spcBef>
              <a:spcAft>
                <a:spcPct val="0"/>
              </a:spcAft>
              <a:defRPr>
                <a:solidFill>
                  <a:schemeClr val="tx1"/>
                </a:solidFill>
                <a:latin typeface="Roboto Light" panose="02000000000000000000" pitchFamily="2" charset="0"/>
              </a:defRPr>
            </a:lvl8pPr>
            <a:lvl9pPr marL="3886200" indent="-228600" fontAlgn="base">
              <a:spcBef>
                <a:spcPct val="0"/>
              </a:spcBef>
              <a:spcAft>
                <a:spcPct val="0"/>
              </a:spcAft>
              <a:defRPr>
                <a:solidFill>
                  <a:schemeClr val="tx1"/>
                </a:solidFill>
                <a:latin typeface="Roboto Light" panose="02000000000000000000" pitchFamily="2" charset="0"/>
              </a:defRPr>
            </a:lvl9pPr>
          </a:lstStyle>
          <a:p>
            <a:pPr algn="ctr" eaLnBrk="1" hangingPunct="1">
              <a:defRPr/>
            </a:pPr>
            <a:r>
              <a:rPr lang="en-US" altLang="en-US" sz="4400" dirty="0"/>
              <a:t>Instructions - Delete this page</a:t>
            </a:r>
          </a:p>
          <a:p>
            <a:pPr marL="342900" indent="-342900">
              <a:buFont typeface="Arial" panose="020B0604020202020204" pitchFamily="34" charset="0"/>
              <a:buChar char="•"/>
              <a:defRPr/>
            </a:pPr>
            <a:endParaRPr lang="en-US" sz="2400" dirty="0"/>
          </a:p>
          <a:p>
            <a:pPr marL="342900" indent="-342900">
              <a:buFont typeface="Arial" panose="020B0604020202020204" pitchFamily="34" charset="0"/>
              <a:buChar char="•"/>
              <a:defRPr/>
            </a:pPr>
            <a:r>
              <a:rPr lang="en-US" altLang="en-US" sz="2400" dirty="0"/>
              <a:t>You may add extra pages in order to include all the images you uploaded into the submission form.</a:t>
            </a:r>
          </a:p>
          <a:p>
            <a:pPr marL="342900" indent="-342900">
              <a:buFont typeface="Arial" panose="020B0604020202020204" pitchFamily="34" charset="0"/>
              <a:buChar char="•"/>
              <a:defRPr/>
            </a:pPr>
            <a:endParaRPr lang="en-US" altLang="en-US" sz="2400" dirty="0"/>
          </a:p>
          <a:p>
            <a:pPr marL="342900" indent="-342900">
              <a:buFont typeface="Arial" panose="020B0604020202020204" pitchFamily="34" charset="0"/>
              <a:buChar char="•"/>
              <a:defRPr/>
            </a:pPr>
            <a:r>
              <a:rPr lang="en-US" sz="2400" dirty="0"/>
              <a:t>You may add extra pages in order to include screenshots of any additional attachments you uploaded to the submission form.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D606DE08-033C-40A4-B3B3-30F701D4AB68}"/>
              </a:ext>
            </a:extLst>
          </p:cNvPr>
          <p:cNvSpPr>
            <a:spLocks noGrp="1" noChangeArrowheads="1"/>
          </p:cNvSpPr>
          <p:nvPr>
            <p:ph type="ctrTitle"/>
          </p:nvPr>
        </p:nvSpPr>
        <p:spPr/>
        <p:txBody>
          <a:bodyPr/>
          <a:lstStyle/>
          <a:p>
            <a:pPr eaLnBrk="1" hangingPunct="1"/>
            <a:r>
              <a:rPr lang="en-US" altLang="en-US" sz="4400">
                <a:solidFill>
                  <a:schemeClr val="bg1"/>
                </a:solidFill>
                <a:ea typeface="Roboto" panose="02000000000000000000" pitchFamily="2" charset="0"/>
                <a:cs typeface="Roboto" panose="02000000000000000000" pitchFamily="2" charset="0"/>
              </a:rPr>
              <a:t>[Project Name]</a:t>
            </a:r>
          </a:p>
        </p:txBody>
      </p:sp>
      <p:sp>
        <p:nvSpPr>
          <p:cNvPr id="4099" name="Subtitle 2">
            <a:extLst>
              <a:ext uri="{FF2B5EF4-FFF2-40B4-BE49-F238E27FC236}">
                <a16:creationId xmlns:a16="http://schemas.microsoft.com/office/drawing/2014/main" id="{E25860D9-6874-4118-873A-FFF19F7B55A9}"/>
              </a:ext>
            </a:extLst>
          </p:cNvPr>
          <p:cNvSpPr>
            <a:spLocks noGrp="1" noChangeArrowheads="1"/>
          </p:cNvSpPr>
          <p:nvPr>
            <p:ph type="subTitle" idx="1"/>
          </p:nvPr>
        </p:nvSpPr>
        <p:spPr>
          <a:xfrm>
            <a:off x="1524000" y="3602038"/>
            <a:ext cx="9144000" cy="2228850"/>
          </a:xfrm>
        </p:spPr>
        <p:txBody>
          <a:bodyPr/>
          <a:lstStyle/>
          <a:p>
            <a:pPr eaLnBrk="1" hangingPunct="1"/>
            <a:r>
              <a:rPr lang="en-US" altLang="en-US" sz="2800">
                <a:solidFill>
                  <a:schemeClr val="bg1"/>
                </a:solidFill>
                <a:latin typeface="Roboto" panose="02000000000000000000" pitchFamily="2" charset="0"/>
                <a:ea typeface="Roboto" panose="02000000000000000000" pitchFamily="2" charset="0"/>
                <a:cs typeface="Roboto" panose="02000000000000000000" pitchFamily="2" charset="0"/>
              </a:rPr>
              <a:t>Location: [City], [State/Province], [Country]</a:t>
            </a:r>
          </a:p>
          <a:p>
            <a:pPr eaLnBrk="1" hangingPunct="1"/>
            <a:r>
              <a:rPr lang="en-US" altLang="en-US" sz="2000">
                <a:solidFill>
                  <a:schemeClr val="bg1"/>
                </a:solidFill>
                <a:latin typeface="Roboto" panose="02000000000000000000" pitchFamily="2" charset="0"/>
                <a:ea typeface="Roboto" panose="02000000000000000000" pitchFamily="2" charset="0"/>
                <a:cs typeface="Roboto" panose="02000000000000000000" pitchFamily="2" charset="0"/>
              </a:rPr>
              <a:t>Owner(s): [Name]; [Name]</a:t>
            </a:r>
          </a:p>
          <a:p>
            <a:pPr eaLnBrk="1" hangingPunct="1"/>
            <a:r>
              <a:rPr lang="en-US" altLang="en-US" sz="2000">
                <a:solidFill>
                  <a:schemeClr val="bg1"/>
                </a:solidFill>
                <a:latin typeface="Roboto" panose="02000000000000000000" pitchFamily="2" charset="0"/>
                <a:ea typeface="Roboto" panose="02000000000000000000" pitchFamily="2" charset="0"/>
                <a:cs typeface="Roboto" panose="02000000000000000000" pitchFamily="2" charset="0"/>
              </a:rPr>
              <a:t>Designer(s): [Name]; [Name]</a:t>
            </a:r>
          </a:p>
        </p:txBody>
      </p:sp>
      <p:sp>
        <p:nvSpPr>
          <p:cNvPr id="4100" name="TextBox 5">
            <a:extLst>
              <a:ext uri="{FF2B5EF4-FFF2-40B4-BE49-F238E27FC236}">
                <a16:creationId xmlns:a16="http://schemas.microsoft.com/office/drawing/2014/main" id="{3A6FAF17-F00D-4422-9FA2-E42BDDE38A98}"/>
              </a:ext>
            </a:extLst>
          </p:cNvPr>
          <p:cNvSpPr txBox="1">
            <a:spLocks noChangeArrowheads="1"/>
          </p:cNvSpPr>
          <p:nvPr/>
        </p:nvSpPr>
        <p:spPr bwMode="auto">
          <a:xfrm>
            <a:off x="5732463" y="6400800"/>
            <a:ext cx="6257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9pPr>
          </a:lstStyle>
          <a:p>
            <a:pPr algn="r" eaLnBrk="1" hangingPunct="1">
              <a:lnSpc>
                <a:spcPct val="100000"/>
              </a:lnSpc>
              <a:spcBef>
                <a:spcPct val="0"/>
              </a:spcBef>
              <a:buFontTx/>
              <a:buNone/>
            </a:pPr>
            <a:r>
              <a:rPr lang="en-US" altLang="en-US" sz="1800" dirty="0">
                <a:solidFill>
                  <a:schemeClr val="bg1"/>
                </a:solidFill>
                <a:latin typeface="Roboto" panose="02000000000000000000" pitchFamily="2" charset="0"/>
                <a:ea typeface="Roboto" panose="02000000000000000000" pitchFamily="2" charset="0"/>
                <a:cs typeface="Roboto" panose="02000000000000000000" pitchFamily="2" charset="0"/>
              </a:rPr>
              <a:t>Submission  2022-###</a:t>
            </a:r>
          </a:p>
        </p:txBody>
      </p:sp>
      <p:pic>
        <p:nvPicPr>
          <p:cNvPr id="4101" name="Picture 11" descr="A close up of a logo&#10;&#10;Description automatically generated">
            <a:extLst>
              <a:ext uri="{FF2B5EF4-FFF2-40B4-BE49-F238E27FC236}">
                <a16:creationId xmlns:a16="http://schemas.microsoft.com/office/drawing/2014/main" id="{AEAC437D-834C-4207-BB82-864F2E3688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938" y="323850"/>
            <a:ext cx="227012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AC5C86BA-68BA-4BF2-8A03-D871F950B213}"/>
              </a:ext>
            </a:extLst>
          </p:cNvPr>
          <p:cNvSpPr>
            <a:spLocks noGrp="1" noChangeArrowheads="1"/>
          </p:cNvSpPr>
          <p:nvPr>
            <p:ph type="ctrTitle"/>
          </p:nvPr>
        </p:nvSpPr>
        <p:spPr/>
        <p:txBody>
          <a:bodyPr/>
          <a:lstStyle/>
          <a:p>
            <a:pPr eaLnBrk="1" hangingPunct="1"/>
            <a:r>
              <a:rPr lang="en-US" altLang="en-US" sz="4400">
                <a:solidFill>
                  <a:schemeClr val="bg1"/>
                </a:solidFill>
                <a:ea typeface="Roboto" panose="02000000000000000000" pitchFamily="2" charset="0"/>
                <a:cs typeface="Roboto" panose="02000000000000000000" pitchFamily="2" charset="0"/>
              </a:rPr>
              <a:t>[Program Name]</a:t>
            </a:r>
          </a:p>
        </p:txBody>
      </p:sp>
      <p:sp>
        <p:nvSpPr>
          <p:cNvPr id="5123" name="Subtitle 2">
            <a:extLst>
              <a:ext uri="{FF2B5EF4-FFF2-40B4-BE49-F238E27FC236}">
                <a16:creationId xmlns:a16="http://schemas.microsoft.com/office/drawing/2014/main" id="{B589A992-6633-4350-8D1B-EFCD39F4E850}"/>
              </a:ext>
            </a:extLst>
          </p:cNvPr>
          <p:cNvSpPr>
            <a:spLocks noGrp="1" noChangeArrowheads="1"/>
          </p:cNvSpPr>
          <p:nvPr>
            <p:ph type="subTitle" idx="1"/>
          </p:nvPr>
        </p:nvSpPr>
        <p:spPr>
          <a:xfrm>
            <a:off x="1524000" y="3602038"/>
            <a:ext cx="9144000" cy="2228850"/>
          </a:xfrm>
        </p:spPr>
        <p:txBody>
          <a:bodyPr/>
          <a:lstStyle/>
          <a:p>
            <a:pPr eaLnBrk="1" hangingPunct="1"/>
            <a:r>
              <a:rPr lang="en-US" altLang="en-US" sz="2800">
                <a:solidFill>
                  <a:schemeClr val="bg1"/>
                </a:solidFill>
                <a:latin typeface="Roboto" panose="02000000000000000000" pitchFamily="2" charset="0"/>
                <a:ea typeface="Roboto" panose="02000000000000000000" pitchFamily="2" charset="0"/>
                <a:cs typeface="Roboto" panose="02000000000000000000" pitchFamily="2" charset="0"/>
              </a:rPr>
              <a:t>Location: [City], [State/Province], [Country]</a:t>
            </a:r>
          </a:p>
          <a:p>
            <a:pPr eaLnBrk="1" hangingPunct="1"/>
            <a:r>
              <a:rPr lang="en-US" altLang="en-US" sz="2000">
                <a:solidFill>
                  <a:schemeClr val="bg1"/>
                </a:solidFill>
                <a:latin typeface="Roboto" panose="02000000000000000000" pitchFamily="2" charset="0"/>
                <a:ea typeface="Roboto" panose="02000000000000000000" pitchFamily="2" charset="0"/>
                <a:cs typeface="Roboto" panose="02000000000000000000" pitchFamily="2" charset="0"/>
              </a:rPr>
              <a:t>Creator(s): [Name]; [Name]</a:t>
            </a:r>
          </a:p>
          <a:p>
            <a:pPr eaLnBrk="1" hangingPunct="1"/>
            <a:r>
              <a:rPr lang="en-US" altLang="en-US" sz="2000">
                <a:solidFill>
                  <a:schemeClr val="bg1"/>
                </a:solidFill>
                <a:latin typeface="Roboto" panose="02000000000000000000" pitchFamily="2" charset="0"/>
                <a:ea typeface="Roboto" panose="02000000000000000000" pitchFamily="2" charset="0"/>
                <a:cs typeface="Roboto" panose="02000000000000000000" pitchFamily="2" charset="0"/>
              </a:rPr>
              <a:t>Implementor(s): [Name]; [Name]</a:t>
            </a:r>
          </a:p>
        </p:txBody>
      </p:sp>
      <p:sp>
        <p:nvSpPr>
          <p:cNvPr id="5124" name="TextBox 5">
            <a:extLst>
              <a:ext uri="{FF2B5EF4-FFF2-40B4-BE49-F238E27FC236}">
                <a16:creationId xmlns:a16="http://schemas.microsoft.com/office/drawing/2014/main" id="{EB364411-FD42-4A81-9340-D5761913629E}"/>
              </a:ext>
            </a:extLst>
          </p:cNvPr>
          <p:cNvSpPr txBox="1">
            <a:spLocks noChangeArrowheads="1"/>
          </p:cNvSpPr>
          <p:nvPr/>
        </p:nvSpPr>
        <p:spPr bwMode="auto">
          <a:xfrm>
            <a:off x="5732463" y="6400800"/>
            <a:ext cx="6257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9pPr>
          </a:lstStyle>
          <a:p>
            <a:pPr algn="r" eaLnBrk="1" hangingPunct="1">
              <a:lnSpc>
                <a:spcPct val="100000"/>
              </a:lnSpc>
              <a:spcBef>
                <a:spcPct val="0"/>
              </a:spcBef>
              <a:buFontTx/>
              <a:buNone/>
            </a:pPr>
            <a:r>
              <a:rPr lang="en-US" altLang="en-US" sz="1800" dirty="0">
                <a:solidFill>
                  <a:schemeClr val="bg1"/>
                </a:solidFill>
                <a:latin typeface="Roboto" panose="02000000000000000000" pitchFamily="2" charset="0"/>
                <a:ea typeface="Roboto" panose="02000000000000000000" pitchFamily="2" charset="0"/>
                <a:cs typeface="Roboto" panose="02000000000000000000" pitchFamily="2" charset="0"/>
              </a:rPr>
              <a:t>Submission  2022-###</a:t>
            </a:r>
          </a:p>
        </p:txBody>
      </p:sp>
      <p:pic>
        <p:nvPicPr>
          <p:cNvPr id="5125" name="Picture 11" descr="A close up of a logo&#10;&#10;Description automatically generated">
            <a:extLst>
              <a:ext uri="{FF2B5EF4-FFF2-40B4-BE49-F238E27FC236}">
                <a16:creationId xmlns:a16="http://schemas.microsoft.com/office/drawing/2014/main" id="{BC22BF95-398C-4059-9AED-7113B169C3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938" y="323850"/>
            <a:ext cx="227012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4">
            <a:extLst>
              <a:ext uri="{FF2B5EF4-FFF2-40B4-BE49-F238E27FC236}">
                <a16:creationId xmlns:a16="http://schemas.microsoft.com/office/drawing/2014/main" id="{2041D979-D1DB-4708-A504-FB538383F5BA}"/>
              </a:ext>
            </a:extLst>
          </p:cNvPr>
          <p:cNvSpPr txBox="1">
            <a:spLocks noChangeArrowheads="1"/>
          </p:cNvSpPr>
          <p:nvPr/>
        </p:nvSpPr>
        <p:spPr bwMode="auto">
          <a:xfrm>
            <a:off x="2566988" y="3044825"/>
            <a:ext cx="7058025"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9pPr>
          </a:lstStyle>
          <a:p>
            <a:pPr algn="ctr" eaLnBrk="1" hangingPunct="1">
              <a:lnSpc>
                <a:spcPct val="100000"/>
              </a:lnSpc>
              <a:spcBef>
                <a:spcPct val="0"/>
              </a:spcBef>
              <a:buFontTx/>
              <a:buNone/>
            </a:pPr>
            <a:r>
              <a:rPr lang="en-US" altLang="en-US" sz="4400">
                <a:solidFill>
                  <a:schemeClr val="bg1"/>
                </a:solidFill>
              </a:rPr>
              <a:t>Insert locator map</a:t>
            </a:r>
          </a:p>
          <a:p>
            <a:pPr algn="ctr" eaLnBrk="1" hangingPunct="1">
              <a:lnSpc>
                <a:spcPct val="100000"/>
              </a:lnSpc>
              <a:spcBef>
                <a:spcPct val="0"/>
              </a:spcBef>
              <a:buFontTx/>
              <a:buNone/>
            </a:pPr>
            <a:r>
              <a:rPr lang="en-US" altLang="en-US" sz="4400">
                <a:solidFill>
                  <a:schemeClr val="bg1"/>
                </a:solidFill>
              </a:rPr>
              <a:t>[Only required for projects]</a:t>
            </a:r>
          </a:p>
        </p:txBody>
      </p:sp>
      <p:sp>
        <p:nvSpPr>
          <p:cNvPr id="6147" name="TextBox 5">
            <a:extLst>
              <a:ext uri="{FF2B5EF4-FFF2-40B4-BE49-F238E27FC236}">
                <a16:creationId xmlns:a16="http://schemas.microsoft.com/office/drawing/2014/main" id="{68E81F02-5A5D-4410-9535-8CCA98690099}"/>
              </a:ext>
            </a:extLst>
          </p:cNvPr>
          <p:cNvSpPr txBox="1">
            <a:spLocks noChangeArrowheads="1"/>
          </p:cNvSpPr>
          <p:nvPr/>
        </p:nvSpPr>
        <p:spPr bwMode="auto">
          <a:xfrm>
            <a:off x="5732463" y="6400800"/>
            <a:ext cx="6257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9pPr>
          </a:lstStyle>
          <a:p>
            <a:pPr algn="r" eaLnBrk="1" hangingPunct="1">
              <a:lnSpc>
                <a:spcPct val="100000"/>
              </a:lnSpc>
              <a:spcBef>
                <a:spcPct val="0"/>
              </a:spcBef>
              <a:buFontTx/>
              <a:buNone/>
            </a:pPr>
            <a:r>
              <a:rPr lang="en-US" altLang="en-US" sz="1800" dirty="0">
                <a:solidFill>
                  <a:schemeClr val="bg1"/>
                </a:solidFill>
                <a:latin typeface="Roboto" panose="02000000000000000000" pitchFamily="2" charset="0"/>
                <a:ea typeface="Roboto" panose="02000000000000000000" pitchFamily="2" charset="0"/>
                <a:cs typeface="Roboto" panose="02000000000000000000" pitchFamily="2" charset="0"/>
              </a:rPr>
              <a:t>Submission  2022-###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4">
            <a:extLst>
              <a:ext uri="{FF2B5EF4-FFF2-40B4-BE49-F238E27FC236}">
                <a16:creationId xmlns:a16="http://schemas.microsoft.com/office/drawing/2014/main" id="{21902218-C96F-45C3-BD39-65CF1EA70CD0}"/>
              </a:ext>
            </a:extLst>
          </p:cNvPr>
          <p:cNvSpPr txBox="1">
            <a:spLocks noChangeArrowheads="1"/>
          </p:cNvSpPr>
          <p:nvPr/>
        </p:nvSpPr>
        <p:spPr bwMode="auto">
          <a:xfrm>
            <a:off x="2520950" y="3044825"/>
            <a:ext cx="71501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9pPr>
          </a:lstStyle>
          <a:p>
            <a:pPr algn="ctr" eaLnBrk="1" hangingPunct="1">
              <a:lnSpc>
                <a:spcPct val="100000"/>
              </a:lnSpc>
              <a:spcBef>
                <a:spcPct val="0"/>
              </a:spcBef>
              <a:buFontTx/>
              <a:buNone/>
            </a:pPr>
            <a:r>
              <a:rPr lang="en-US" altLang="en-US" sz="4400">
                <a:solidFill>
                  <a:schemeClr val="bg1"/>
                </a:solidFill>
              </a:rPr>
              <a:t>Insert aerial view</a:t>
            </a:r>
          </a:p>
          <a:p>
            <a:pPr algn="ctr" eaLnBrk="1" hangingPunct="1">
              <a:lnSpc>
                <a:spcPct val="100000"/>
              </a:lnSpc>
              <a:spcBef>
                <a:spcPct val="0"/>
              </a:spcBef>
              <a:buFontTx/>
              <a:buNone/>
            </a:pPr>
            <a:r>
              <a:rPr lang="en-US" altLang="en-US" sz="4400">
                <a:solidFill>
                  <a:schemeClr val="bg1"/>
                </a:solidFill>
              </a:rPr>
              <a:t>[Only required for projects]</a:t>
            </a:r>
          </a:p>
        </p:txBody>
      </p:sp>
      <p:sp>
        <p:nvSpPr>
          <p:cNvPr id="7171" name="TextBox 5">
            <a:extLst>
              <a:ext uri="{FF2B5EF4-FFF2-40B4-BE49-F238E27FC236}">
                <a16:creationId xmlns:a16="http://schemas.microsoft.com/office/drawing/2014/main" id="{11645C5A-202D-4DAA-AD51-2F041FD33B94}"/>
              </a:ext>
            </a:extLst>
          </p:cNvPr>
          <p:cNvSpPr txBox="1">
            <a:spLocks noChangeArrowheads="1"/>
          </p:cNvSpPr>
          <p:nvPr/>
        </p:nvSpPr>
        <p:spPr bwMode="auto">
          <a:xfrm>
            <a:off x="5732463" y="6400800"/>
            <a:ext cx="6257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9pPr>
          </a:lstStyle>
          <a:p>
            <a:pPr algn="r" eaLnBrk="1" hangingPunct="1">
              <a:lnSpc>
                <a:spcPct val="100000"/>
              </a:lnSpc>
              <a:spcBef>
                <a:spcPct val="0"/>
              </a:spcBef>
              <a:buFontTx/>
              <a:buNone/>
            </a:pPr>
            <a:r>
              <a:rPr lang="en-US" altLang="en-US" sz="1800" dirty="0">
                <a:solidFill>
                  <a:schemeClr val="bg1"/>
                </a:solidFill>
                <a:latin typeface="Roboto" panose="02000000000000000000" pitchFamily="2" charset="0"/>
                <a:ea typeface="Roboto" panose="02000000000000000000" pitchFamily="2" charset="0"/>
                <a:cs typeface="Roboto" panose="02000000000000000000" pitchFamily="2" charset="0"/>
              </a:rPr>
              <a:t>Submission  2022-###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4">
            <a:extLst>
              <a:ext uri="{FF2B5EF4-FFF2-40B4-BE49-F238E27FC236}">
                <a16:creationId xmlns:a16="http://schemas.microsoft.com/office/drawing/2014/main" id="{67658ABE-468F-4C2E-9282-85DF62D2EDFF}"/>
              </a:ext>
            </a:extLst>
          </p:cNvPr>
          <p:cNvSpPr txBox="1">
            <a:spLocks noChangeArrowheads="1"/>
          </p:cNvSpPr>
          <p:nvPr/>
        </p:nvSpPr>
        <p:spPr bwMode="auto">
          <a:xfrm>
            <a:off x="2508250" y="3044825"/>
            <a:ext cx="71755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9pPr>
          </a:lstStyle>
          <a:p>
            <a:pPr algn="ctr" eaLnBrk="1" hangingPunct="1">
              <a:lnSpc>
                <a:spcPct val="100000"/>
              </a:lnSpc>
              <a:spcBef>
                <a:spcPct val="0"/>
              </a:spcBef>
              <a:buFontTx/>
              <a:buNone/>
            </a:pPr>
            <a:r>
              <a:rPr lang="en-US" altLang="en-US" sz="4400">
                <a:solidFill>
                  <a:schemeClr val="bg1"/>
                </a:solidFill>
              </a:rPr>
              <a:t>Insert site plan</a:t>
            </a:r>
          </a:p>
          <a:p>
            <a:pPr algn="ctr" eaLnBrk="1" hangingPunct="1">
              <a:lnSpc>
                <a:spcPct val="100000"/>
              </a:lnSpc>
              <a:spcBef>
                <a:spcPct val="0"/>
              </a:spcBef>
              <a:buFontTx/>
              <a:buNone/>
            </a:pPr>
            <a:r>
              <a:rPr lang="en-US" altLang="en-US" sz="4400">
                <a:solidFill>
                  <a:schemeClr val="bg1"/>
                </a:solidFill>
              </a:rPr>
              <a:t>[Only required for projects]</a:t>
            </a:r>
          </a:p>
        </p:txBody>
      </p:sp>
      <p:sp>
        <p:nvSpPr>
          <p:cNvPr id="8195" name="TextBox 2">
            <a:extLst>
              <a:ext uri="{FF2B5EF4-FFF2-40B4-BE49-F238E27FC236}">
                <a16:creationId xmlns:a16="http://schemas.microsoft.com/office/drawing/2014/main" id="{AA15174B-2582-4896-B8AC-22AD27CD9481}"/>
              </a:ext>
            </a:extLst>
          </p:cNvPr>
          <p:cNvSpPr txBox="1">
            <a:spLocks noChangeArrowheads="1"/>
          </p:cNvSpPr>
          <p:nvPr/>
        </p:nvSpPr>
        <p:spPr bwMode="auto">
          <a:xfrm>
            <a:off x="5732463" y="6400800"/>
            <a:ext cx="6257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9pPr>
          </a:lstStyle>
          <a:p>
            <a:pPr algn="r" eaLnBrk="1" hangingPunct="1">
              <a:lnSpc>
                <a:spcPct val="100000"/>
              </a:lnSpc>
              <a:spcBef>
                <a:spcPct val="0"/>
              </a:spcBef>
              <a:buFontTx/>
              <a:buNone/>
            </a:pPr>
            <a:r>
              <a:rPr lang="en-US" altLang="en-US" sz="1800" dirty="0">
                <a:solidFill>
                  <a:schemeClr val="bg1"/>
                </a:solidFill>
                <a:latin typeface="Roboto" panose="02000000000000000000" pitchFamily="2" charset="0"/>
                <a:ea typeface="Roboto" panose="02000000000000000000" pitchFamily="2" charset="0"/>
                <a:cs typeface="Roboto" panose="02000000000000000000" pitchFamily="2" charset="0"/>
              </a:rPr>
              <a:t>Submission  2022-###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4">
            <a:extLst>
              <a:ext uri="{FF2B5EF4-FFF2-40B4-BE49-F238E27FC236}">
                <a16:creationId xmlns:a16="http://schemas.microsoft.com/office/drawing/2014/main" id="{584B515D-60DB-4134-905F-CFDA779D7009}"/>
              </a:ext>
            </a:extLst>
          </p:cNvPr>
          <p:cNvSpPr txBox="1">
            <a:spLocks noChangeArrowheads="1"/>
          </p:cNvSpPr>
          <p:nvPr/>
        </p:nvSpPr>
        <p:spPr bwMode="auto">
          <a:xfrm>
            <a:off x="2967038" y="3044825"/>
            <a:ext cx="62579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9pPr>
          </a:lstStyle>
          <a:p>
            <a:pPr algn="ctr" eaLnBrk="1" hangingPunct="1">
              <a:lnSpc>
                <a:spcPct val="100000"/>
              </a:lnSpc>
              <a:spcBef>
                <a:spcPct val="0"/>
              </a:spcBef>
              <a:buFontTx/>
              <a:buNone/>
            </a:pPr>
            <a:r>
              <a:rPr lang="en-US" altLang="en-US" sz="4400" dirty="0">
                <a:solidFill>
                  <a:schemeClr val="bg1"/>
                </a:solidFill>
              </a:rPr>
              <a:t>Insert image</a:t>
            </a:r>
          </a:p>
        </p:txBody>
      </p:sp>
      <p:sp>
        <p:nvSpPr>
          <p:cNvPr id="9219" name="TextBox 2">
            <a:extLst>
              <a:ext uri="{FF2B5EF4-FFF2-40B4-BE49-F238E27FC236}">
                <a16:creationId xmlns:a16="http://schemas.microsoft.com/office/drawing/2014/main" id="{0CD98969-7EEA-4C32-9B2F-2FC4DA8DFECB}"/>
              </a:ext>
            </a:extLst>
          </p:cNvPr>
          <p:cNvSpPr txBox="1">
            <a:spLocks noChangeArrowheads="1"/>
          </p:cNvSpPr>
          <p:nvPr/>
        </p:nvSpPr>
        <p:spPr bwMode="auto">
          <a:xfrm>
            <a:off x="5732463" y="6400800"/>
            <a:ext cx="6257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9pPr>
          </a:lstStyle>
          <a:p>
            <a:pPr algn="r" eaLnBrk="1" hangingPunct="1">
              <a:lnSpc>
                <a:spcPct val="100000"/>
              </a:lnSpc>
              <a:spcBef>
                <a:spcPct val="0"/>
              </a:spcBef>
              <a:buFontTx/>
              <a:buNone/>
            </a:pPr>
            <a:r>
              <a:rPr lang="en-US" altLang="en-US" sz="1800" dirty="0">
                <a:solidFill>
                  <a:schemeClr val="bg1"/>
                </a:solidFill>
                <a:latin typeface="Roboto" panose="02000000000000000000" pitchFamily="2" charset="0"/>
                <a:ea typeface="Roboto" panose="02000000000000000000" pitchFamily="2" charset="0"/>
                <a:cs typeface="Roboto" panose="02000000000000000000" pitchFamily="2" charset="0"/>
              </a:rPr>
              <a:t>Submission  2022-###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4">
            <a:extLst>
              <a:ext uri="{FF2B5EF4-FFF2-40B4-BE49-F238E27FC236}">
                <a16:creationId xmlns:a16="http://schemas.microsoft.com/office/drawing/2014/main" id="{88BF35E1-7096-43BD-BC64-C275A52154C6}"/>
              </a:ext>
            </a:extLst>
          </p:cNvPr>
          <p:cNvSpPr txBox="1">
            <a:spLocks noChangeArrowheads="1"/>
          </p:cNvSpPr>
          <p:nvPr/>
        </p:nvSpPr>
        <p:spPr bwMode="auto">
          <a:xfrm>
            <a:off x="3322638" y="3044825"/>
            <a:ext cx="55467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9pPr>
          </a:lstStyle>
          <a:p>
            <a:pPr algn="ctr" eaLnBrk="1" hangingPunct="1">
              <a:lnSpc>
                <a:spcPct val="100000"/>
              </a:lnSpc>
              <a:spcBef>
                <a:spcPct val="0"/>
              </a:spcBef>
              <a:buFontTx/>
              <a:buNone/>
            </a:pPr>
            <a:r>
              <a:rPr lang="en-US" altLang="en-US" sz="4400">
                <a:solidFill>
                  <a:schemeClr val="bg1"/>
                </a:solidFill>
              </a:rPr>
              <a:t>Insert image</a:t>
            </a:r>
          </a:p>
        </p:txBody>
      </p:sp>
      <p:sp>
        <p:nvSpPr>
          <p:cNvPr id="10243" name="TextBox 2">
            <a:extLst>
              <a:ext uri="{FF2B5EF4-FFF2-40B4-BE49-F238E27FC236}">
                <a16:creationId xmlns:a16="http://schemas.microsoft.com/office/drawing/2014/main" id="{D78848EB-9921-4CC7-A979-E58262E8ACBA}"/>
              </a:ext>
            </a:extLst>
          </p:cNvPr>
          <p:cNvSpPr txBox="1">
            <a:spLocks noChangeArrowheads="1"/>
          </p:cNvSpPr>
          <p:nvPr/>
        </p:nvSpPr>
        <p:spPr bwMode="auto">
          <a:xfrm>
            <a:off x="5732463" y="6400800"/>
            <a:ext cx="6257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Roboto Light" panose="02000000000000000000"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Roboto Light" panose="02000000000000000000"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Roboto Light" panose="02000000000000000000"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Roboto Light" panose="02000000000000000000"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Roboto Light" panose="02000000000000000000" pitchFamily="2" charset="0"/>
              </a:defRPr>
            </a:lvl9pPr>
          </a:lstStyle>
          <a:p>
            <a:pPr algn="r" eaLnBrk="1" hangingPunct="1">
              <a:lnSpc>
                <a:spcPct val="100000"/>
              </a:lnSpc>
              <a:spcBef>
                <a:spcPct val="0"/>
              </a:spcBef>
              <a:buFontTx/>
              <a:buNone/>
            </a:pPr>
            <a:r>
              <a:rPr lang="en-US" altLang="en-US" sz="1800" dirty="0">
                <a:solidFill>
                  <a:schemeClr val="bg1"/>
                </a:solidFill>
                <a:latin typeface="Roboto" panose="02000000000000000000" pitchFamily="2" charset="0"/>
                <a:ea typeface="Roboto" panose="02000000000000000000" pitchFamily="2" charset="0"/>
                <a:cs typeface="Roboto" panose="02000000000000000000" pitchFamily="2" charset="0"/>
              </a:rPr>
              <a:t>Submission  2022-###</a:t>
            </a:r>
          </a:p>
        </p:txBody>
      </p:sp>
    </p:spTree>
  </p:cSld>
  <p:clrMapOvr>
    <a:masterClrMapping/>
  </p:clrMapOvr>
</p:sld>
</file>

<file path=ppt/theme/theme1.xml><?xml version="1.0" encoding="utf-8"?>
<a:theme xmlns:a="http://schemas.openxmlformats.org/drawingml/2006/main" name="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Roboto">
      <a:majorFont>
        <a:latin typeface="Roboto"/>
        <a:ea typeface=""/>
        <a:cs typeface=""/>
      </a:majorFont>
      <a:minorFont>
        <a:latin typeface="Robot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7D0D48330F6CE4FB6B3AE62FA39CE46" ma:contentTypeVersion="13" ma:contentTypeDescription="Create a new document." ma:contentTypeScope="" ma:versionID="f32cc034c3758f9fd30b54e541e82f85">
  <xsd:schema xmlns:xsd="http://www.w3.org/2001/XMLSchema" xmlns:xs="http://www.w3.org/2001/XMLSchema" xmlns:p="http://schemas.microsoft.com/office/2006/metadata/properties" xmlns:ns2="07832773-9414-42b9-95c3-36a558d8f74c" xmlns:ns3="9f6012f1-210b-47d8-98a5-79507b18255d" targetNamespace="http://schemas.microsoft.com/office/2006/metadata/properties" ma:root="true" ma:fieldsID="e2d3c521a65e7e39ac94d6cca4bf610c" ns2:_="" ns3:_="">
    <xsd:import namespace="07832773-9414-42b9-95c3-36a558d8f74c"/>
    <xsd:import namespace="9f6012f1-210b-47d8-98a5-79507b18255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2:MediaServiceOCR"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832773-9414-42b9-95c3-36a558d8f74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f6012f1-210b-47d8-98a5-79507b18255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0F435AB-431D-4D7A-9B09-5B8C6021F1C9}">
  <ds:schemaRefs>
    <ds:schemaRef ds:uri="http://schemas.microsoft.com/sharepoint/v3/contenttype/forms"/>
  </ds:schemaRefs>
</ds:datastoreItem>
</file>

<file path=customXml/itemProps2.xml><?xml version="1.0" encoding="utf-8"?>
<ds:datastoreItem xmlns:ds="http://schemas.openxmlformats.org/officeDocument/2006/customXml" ds:itemID="{4D2571EC-A6D6-4A26-B9E8-F5CC06AF72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832773-9414-42b9-95c3-36a558d8f74c"/>
    <ds:schemaRef ds:uri="9f6012f1-210b-47d8-98a5-79507b1825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2E5BBB-C570-4698-BE74-D56CCA1F1D3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233</TotalTime>
  <Words>444</Words>
  <Application>Microsoft Office PowerPoint</Application>
  <PresentationFormat>Widescreen</PresentationFormat>
  <Paragraphs>66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Roboto</vt:lpstr>
      <vt:lpstr>Roboto Light</vt:lpstr>
      <vt:lpstr>Office Theme</vt:lpstr>
      <vt:lpstr>PowerPoint Presentation</vt:lpstr>
      <vt:lpstr>PowerPoint Presentation</vt:lpstr>
      <vt:lpstr>[Project Name]</vt:lpstr>
      <vt:lpstr>[Program Name]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Baltimore Police Collaborative Public Safety Project</dc:title>
  <dc:creator>Sarah Kraatz</dc:creator>
  <cp:lastModifiedBy>Sarah Kraatz</cp:lastModifiedBy>
  <cp:revision>22</cp:revision>
  <dcterms:created xsi:type="dcterms:W3CDTF">2019-04-16T23:28:47Z</dcterms:created>
  <dcterms:modified xsi:type="dcterms:W3CDTF">2021-10-18T19:14:10Z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0x01010007D0D48330F6CE4FB6B3AE62FA39CE46</vt:lpwstr>
  </property>
</Properties>
</file>